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8"/>
  </p:notesMasterIdLst>
  <p:sldIdLst>
    <p:sldId id="258" r:id="rId2"/>
    <p:sldId id="453" r:id="rId3"/>
    <p:sldId id="467" r:id="rId4"/>
    <p:sldId id="468" r:id="rId5"/>
    <p:sldId id="469" r:id="rId6"/>
    <p:sldId id="470" r:id="rId7"/>
    <p:sldId id="471" r:id="rId8"/>
    <p:sldId id="472" r:id="rId9"/>
    <p:sldId id="473" r:id="rId10"/>
    <p:sldId id="474" r:id="rId11"/>
    <p:sldId id="475" r:id="rId12"/>
    <p:sldId id="476" r:id="rId13"/>
    <p:sldId id="477" r:id="rId14"/>
    <p:sldId id="531" r:id="rId15"/>
    <p:sldId id="481" r:id="rId16"/>
    <p:sldId id="483" r:id="rId17"/>
    <p:sldId id="484" r:id="rId18"/>
    <p:sldId id="478" r:id="rId19"/>
    <p:sldId id="479" r:id="rId20"/>
    <p:sldId id="480" r:id="rId21"/>
    <p:sldId id="525" r:id="rId22"/>
    <p:sldId id="524" r:id="rId23"/>
    <p:sldId id="533" r:id="rId24"/>
    <p:sldId id="526" r:id="rId25"/>
    <p:sldId id="527" r:id="rId26"/>
    <p:sldId id="486" r:id="rId27"/>
  </p:sldIdLst>
  <p:sldSz cx="12192000" cy="6858000"/>
  <p:notesSz cx="6858000" cy="9144000"/>
  <p:embeddedFontLst>
    <p:embeddedFont>
      <p:font typeface="Calibri" panose="020F0502020204030204" pitchFamily="34" charset="0"/>
      <p:regular r:id="rId29"/>
      <p:bold r:id="rId30"/>
      <p:italic r:id="rId31"/>
      <p:boldItalic r:id="rId32"/>
    </p:embeddedFont>
    <p:embeddedFont>
      <p:font typeface="等线" panose="02010600030101010101" pitchFamily="2" charset="-122"/>
      <p:regular r:id="rId33"/>
      <p:bold r:id="rId34"/>
    </p:embeddedFont>
    <p:embeddedFont>
      <p:font typeface="黑体" panose="02010609060101010101" pitchFamily="49" charset="-122"/>
      <p:regular r:id="rId35"/>
    </p:embeddedFont>
    <p:embeddedFont>
      <p:font typeface="楷体" panose="02010609060101010101" pitchFamily="49" charset="-122"/>
      <p:regular r:id="rId36"/>
    </p:embeddedFont>
    <p:embeddedFont>
      <p:font typeface="微软雅黑" panose="020B0503020204020204" pitchFamily="34" charset="-122"/>
      <p:regular r:id="rId37"/>
      <p:bold r:id="rId38"/>
    </p:embeddedFont>
  </p:embeddedFontLst>
  <p:defaultTextStyle>
    <a:defPPr>
      <a:defRPr lang="zh-CN"/>
    </a:defPPr>
    <a:lvl1pPr algn="l" rtl="0" eaLnBrk="0" fontAlgn="base" hangingPunct="0">
      <a:spcBef>
        <a:spcPct val="0"/>
      </a:spcBef>
      <a:spcAft>
        <a:spcPct val="0"/>
      </a:spcAft>
      <a:defRPr kern="1200">
        <a:solidFill>
          <a:schemeClr val="tx1"/>
        </a:solidFill>
        <a:latin typeface="Calibri" pitchFamily="34" charset="0"/>
        <a:ea typeface="微软雅黑" pitchFamily="34" charset="-122"/>
        <a:cs typeface="+mn-cs"/>
      </a:defRPr>
    </a:lvl1pPr>
    <a:lvl2pPr marL="457200" algn="l" rtl="0" eaLnBrk="0" fontAlgn="base" hangingPunct="0">
      <a:spcBef>
        <a:spcPct val="0"/>
      </a:spcBef>
      <a:spcAft>
        <a:spcPct val="0"/>
      </a:spcAft>
      <a:defRPr kern="1200">
        <a:solidFill>
          <a:schemeClr val="tx1"/>
        </a:solidFill>
        <a:latin typeface="Calibri" pitchFamily="34" charset="0"/>
        <a:ea typeface="微软雅黑" pitchFamily="34" charset="-122"/>
        <a:cs typeface="+mn-cs"/>
      </a:defRPr>
    </a:lvl2pPr>
    <a:lvl3pPr marL="914400" algn="l" rtl="0" eaLnBrk="0" fontAlgn="base" hangingPunct="0">
      <a:spcBef>
        <a:spcPct val="0"/>
      </a:spcBef>
      <a:spcAft>
        <a:spcPct val="0"/>
      </a:spcAft>
      <a:defRPr kern="1200">
        <a:solidFill>
          <a:schemeClr val="tx1"/>
        </a:solidFill>
        <a:latin typeface="Calibri" pitchFamily="34" charset="0"/>
        <a:ea typeface="微软雅黑" pitchFamily="34" charset="-122"/>
        <a:cs typeface="+mn-cs"/>
      </a:defRPr>
    </a:lvl3pPr>
    <a:lvl4pPr marL="1371600" algn="l" rtl="0" eaLnBrk="0" fontAlgn="base" hangingPunct="0">
      <a:spcBef>
        <a:spcPct val="0"/>
      </a:spcBef>
      <a:spcAft>
        <a:spcPct val="0"/>
      </a:spcAft>
      <a:defRPr kern="1200">
        <a:solidFill>
          <a:schemeClr val="tx1"/>
        </a:solidFill>
        <a:latin typeface="Calibri" pitchFamily="34" charset="0"/>
        <a:ea typeface="微软雅黑" pitchFamily="34" charset="-122"/>
        <a:cs typeface="+mn-cs"/>
      </a:defRPr>
    </a:lvl4pPr>
    <a:lvl5pPr marL="1828800" algn="l" rtl="0" eaLnBrk="0" fontAlgn="base" hangingPunct="0">
      <a:spcBef>
        <a:spcPct val="0"/>
      </a:spcBef>
      <a:spcAft>
        <a:spcPct val="0"/>
      </a:spcAft>
      <a:defRPr kern="1200">
        <a:solidFill>
          <a:schemeClr val="tx1"/>
        </a:solidFill>
        <a:latin typeface="Calibri" pitchFamily="34" charset="0"/>
        <a:ea typeface="微软雅黑" pitchFamily="34" charset="-122"/>
        <a:cs typeface="+mn-cs"/>
      </a:defRPr>
    </a:lvl5pPr>
    <a:lvl6pPr marL="2286000" algn="l" defTabSz="914400" rtl="0" eaLnBrk="1" latinLnBrk="0" hangingPunct="1">
      <a:defRPr kern="1200">
        <a:solidFill>
          <a:schemeClr val="tx1"/>
        </a:solidFill>
        <a:latin typeface="Calibri" pitchFamily="34" charset="0"/>
        <a:ea typeface="微软雅黑" pitchFamily="34" charset="-122"/>
        <a:cs typeface="+mn-cs"/>
      </a:defRPr>
    </a:lvl6pPr>
    <a:lvl7pPr marL="2743200" algn="l" defTabSz="914400" rtl="0" eaLnBrk="1" latinLnBrk="0" hangingPunct="1">
      <a:defRPr kern="1200">
        <a:solidFill>
          <a:schemeClr val="tx1"/>
        </a:solidFill>
        <a:latin typeface="Calibri" pitchFamily="34" charset="0"/>
        <a:ea typeface="微软雅黑" pitchFamily="34" charset="-122"/>
        <a:cs typeface="+mn-cs"/>
      </a:defRPr>
    </a:lvl7pPr>
    <a:lvl8pPr marL="3200400" algn="l" defTabSz="914400" rtl="0" eaLnBrk="1" latinLnBrk="0" hangingPunct="1">
      <a:defRPr kern="1200">
        <a:solidFill>
          <a:schemeClr val="tx1"/>
        </a:solidFill>
        <a:latin typeface="Calibri" pitchFamily="34" charset="0"/>
        <a:ea typeface="微软雅黑" pitchFamily="34" charset="-122"/>
        <a:cs typeface="+mn-cs"/>
      </a:defRPr>
    </a:lvl8pPr>
    <a:lvl9pPr marL="3657600" algn="l" defTabSz="914400" rtl="0" eaLnBrk="1" latinLnBrk="0" hangingPunct="1">
      <a:defRPr kern="1200">
        <a:solidFill>
          <a:schemeClr val="tx1"/>
        </a:solidFill>
        <a:latin typeface="Calibri" pitchFamily="34" charset="0"/>
        <a:ea typeface="微软雅黑" pitchFamily="34" charset="-122"/>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0C0"/>
    <a:srgbClr val="000000"/>
    <a:srgbClr val="00B0F0"/>
    <a:srgbClr val="000E2A"/>
    <a:srgbClr val="262626"/>
    <a:srgbClr val="77777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中度样式 3 - 强调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BC89EF96-8CEA-46FF-86C4-4CE0E7609802}" styleName="浅色样式 3 - 强调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499" autoAdjust="0"/>
    <p:restoredTop sz="95740" autoAdjust="0"/>
  </p:normalViewPr>
  <p:slideViewPr>
    <p:cSldViewPr snapToGrid="0">
      <p:cViewPr varScale="1">
        <p:scale>
          <a:sx n="109" d="100"/>
          <a:sy n="109" d="100"/>
        </p:scale>
        <p:origin x="96" y="80"/>
      </p:cViewPr>
      <p:guideLst>
        <p:guide orient="horz" pos="2160"/>
        <p:guide pos="3840"/>
      </p:guideLst>
    </p:cSldViewPr>
  </p:slideViewPr>
  <p:notesTextViewPr>
    <p:cViewPr>
      <p:scale>
        <a:sx n="1" d="1"/>
        <a:sy n="1" d="1"/>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font" Target="fonts/font6.fntdata"/><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1.fntdata"/><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font" Target="fonts/font7.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font" Target="fonts/font10.fntdata"/></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DFDC9CE-FBEB-4167-B8F9-1099CDDCB3D8}" type="doc">
      <dgm:prSet loTypeId="urn:microsoft.com/office/officeart/2005/8/layout/list1" loCatId="list" qsTypeId="urn:microsoft.com/office/officeart/2005/8/quickstyle/simple3" qsCatId="simple" csTypeId="urn:microsoft.com/office/officeart/2005/8/colors/colorful1" csCatId="colorful" phldr="1"/>
      <dgm:spPr/>
      <dgm:t>
        <a:bodyPr/>
        <a:lstStyle/>
        <a:p>
          <a:endParaRPr lang="zh-CN" altLang="en-US"/>
        </a:p>
      </dgm:t>
    </dgm:pt>
    <dgm:pt modelId="{13ED4F9C-D923-4438-A629-473CECA884C8}">
      <dgm:prSet/>
      <dgm:spPr/>
      <dgm:t>
        <a:bodyPr/>
        <a:lstStyle/>
        <a:p>
          <a:r>
            <a:rPr lang="zh-CN" altLang="en-US" dirty="0">
              <a:latin typeface="Times New Roman" panose="02020603050405020304" pitchFamily="18" charset="0"/>
              <a:ea typeface="楷体" panose="02010609060101010101" pitchFamily="49" charset="-122"/>
              <a:cs typeface="Times New Roman" panose="02020603050405020304" pitchFamily="18" charset="0"/>
            </a:rPr>
            <a:t>结构体类型与结构数组</a:t>
          </a:r>
          <a:endParaRPr lang="zh-CN" dirty="0">
            <a:latin typeface="Times New Roman" panose="02020603050405020304" pitchFamily="18" charset="0"/>
            <a:ea typeface="楷体" panose="02010609060101010101" pitchFamily="49" charset="-122"/>
            <a:cs typeface="Times New Roman" panose="02020603050405020304" pitchFamily="18" charset="0"/>
          </a:endParaRPr>
        </a:p>
      </dgm:t>
    </dgm:pt>
    <dgm:pt modelId="{CD37D84E-94D5-4331-9A90-7170AE2EB6D1}" type="parTrans" cxnId="{CC98A7BF-B5A5-4E5B-836F-6617E9D5FA8D}">
      <dgm:prSet/>
      <dgm:spPr/>
      <dgm:t>
        <a:bodyPr/>
        <a:lstStyle/>
        <a:p>
          <a:endParaRPr lang="zh-CN" altLang="en-US">
            <a:latin typeface="Times New Roman" panose="02020603050405020304" pitchFamily="18" charset="0"/>
            <a:ea typeface="楷体" panose="02010609060101010101" pitchFamily="49" charset="-122"/>
            <a:cs typeface="Times New Roman" panose="02020603050405020304" pitchFamily="18" charset="0"/>
          </a:endParaRPr>
        </a:p>
      </dgm:t>
    </dgm:pt>
    <dgm:pt modelId="{D105BF6A-F947-49B3-85FC-6519F4C67BA9}" type="sibTrans" cxnId="{CC98A7BF-B5A5-4E5B-836F-6617E9D5FA8D}">
      <dgm:prSet/>
      <dgm:spPr/>
      <dgm:t>
        <a:bodyPr/>
        <a:lstStyle/>
        <a:p>
          <a:endParaRPr lang="zh-CN" altLang="en-US">
            <a:latin typeface="Times New Roman" panose="02020603050405020304" pitchFamily="18" charset="0"/>
            <a:ea typeface="楷体" panose="02010609060101010101" pitchFamily="49" charset="-122"/>
            <a:cs typeface="Times New Roman" panose="02020603050405020304" pitchFamily="18" charset="0"/>
          </a:endParaRPr>
        </a:p>
      </dgm:t>
    </dgm:pt>
    <dgm:pt modelId="{AEF0CD80-8C81-4809-BA08-387223740A2C}">
      <dgm:prSet/>
      <dgm:spPr/>
      <dgm:t>
        <a:bodyPr/>
        <a:lstStyle/>
        <a:p>
          <a:r>
            <a:rPr lang="zh-CN" altLang="en-US" dirty="0">
              <a:latin typeface="Times New Roman" panose="02020603050405020304" pitchFamily="18" charset="0"/>
              <a:ea typeface="楷体" panose="02010609060101010101" pitchFamily="49" charset="-122"/>
              <a:cs typeface="Times New Roman" panose="02020603050405020304" pitchFamily="18" charset="0"/>
            </a:rPr>
            <a:t>联合体类型</a:t>
          </a:r>
          <a:endParaRPr lang="en-US" altLang="zh-CN" dirty="0">
            <a:latin typeface="Times New Roman" panose="02020603050405020304" pitchFamily="18" charset="0"/>
            <a:ea typeface="楷体" panose="02010609060101010101" pitchFamily="49" charset="-122"/>
            <a:cs typeface="Times New Roman" panose="02020603050405020304" pitchFamily="18" charset="0"/>
          </a:endParaRPr>
        </a:p>
      </dgm:t>
    </dgm:pt>
    <dgm:pt modelId="{5FD3E79F-053B-41C8-A30B-992CFA552923}" type="parTrans" cxnId="{1B07781A-EFBD-4A67-8ED1-0FE961409A86}">
      <dgm:prSet/>
      <dgm:spPr/>
      <dgm:t>
        <a:bodyPr/>
        <a:lstStyle/>
        <a:p>
          <a:endParaRPr lang="zh-CN" altLang="en-US">
            <a:latin typeface="Times New Roman" panose="02020603050405020304" pitchFamily="18" charset="0"/>
            <a:ea typeface="楷体" panose="02010609060101010101" pitchFamily="49" charset="-122"/>
            <a:cs typeface="Times New Roman" panose="02020603050405020304" pitchFamily="18" charset="0"/>
          </a:endParaRPr>
        </a:p>
      </dgm:t>
    </dgm:pt>
    <dgm:pt modelId="{F9A9983D-D046-450D-9C99-BB73DFD7B28D}" type="sibTrans" cxnId="{1B07781A-EFBD-4A67-8ED1-0FE961409A86}">
      <dgm:prSet/>
      <dgm:spPr/>
      <dgm:t>
        <a:bodyPr/>
        <a:lstStyle/>
        <a:p>
          <a:endParaRPr lang="zh-CN" altLang="en-US">
            <a:latin typeface="Times New Roman" panose="02020603050405020304" pitchFamily="18" charset="0"/>
            <a:ea typeface="楷体" panose="02010609060101010101" pitchFamily="49" charset="-122"/>
            <a:cs typeface="Times New Roman" panose="02020603050405020304" pitchFamily="18" charset="0"/>
          </a:endParaRPr>
        </a:p>
      </dgm:t>
    </dgm:pt>
    <dgm:pt modelId="{34DD652E-9969-443A-80E1-550A66771156}">
      <dgm:prSet/>
      <dgm:spPr/>
      <dgm:t>
        <a:bodyPr/>
        <a:lstStyle/>
        <a:p>
          <a:r>
            <a:rPr lang="zh-CN" altLang="en-US" dirty="0">
              <a:latin typeface="Times New Roman" panose="02020603050405020304" pitchFamily="18" charset="0"/>
              <a:ea typeface="楷体" panose="02010609060101010101" pitchFamily="49" charset="-122"/>
              <a:cs typeface="Times New Roman" panose="02020603050405020304" pitchFamily="18" charset="0"/>
            </a:rPr>
            <a:t>链表</a:t>
          </a:r>
        </a:p>
      </dgm:t>
    </dgm:pt>
    <dgm:pt modelId="{C31773D1-45C0-4F27-9750-A200A9B6B195}" type="parTrans" cxnId="{9F2F99DA-CAC4-4CCD-A81C-8C603F3CB641}">
      <dgm:prSet/>
      <dgm:spPr/>
      <dgm:t>
        <a:bodyPr/>
        <a:lstStyle/>
        <a:p>
          <a:endParaRPr lang="zh-CN" altLang="en-US">
            <a:latin typeface="Times New Roman" panose="02020603050405020304" pitchFamily="18" charset="0"/>
            <a:ea typeface="楷体" panose="02010609060101010101" pitchFamily="49" charset="-122"/>
            <a:cs typeface="Times New Roman" panose="02020603050405020304" pitchFamily="18" charset="0"/>
          </a:endParaRPr>
        </a:p>
      </dgm:t>
    </dgm:pt>
    <dgm:pt modelId="{34AAF1FB-F1A5-4074-96C5-7941B5BE29D8}" type="sibTrans" cxnId="{9F2F99DA-CAC4-4CCD-A81C-8C603F3CB641}">
      <dgm:prSet/>
      <dgm:spPr/>
      <dgm:t>
        <a:bodyPr/>
        <a:lstStyle/>
        <a:p>
          <a:endParaRPr lang="zh-CN" altLang="en-US">
            <a:latin typeface="Times New Roman" panose="02020603050405020304" pitchFamily="18" charset="0"/>
            <a:ea typeface="楷体" panose="02010609060101010101" pitchFamily="49" charset="-122"/>
            <a:cs typeface="Times New Roman" panose="02020603050405020304" pitchFamily="18" charset="0"/>
          </a:endParaRPr>
        </a:p>
      </dgm:t>
    </dgm:pt>
    <dgm:pt modelId="{B1580210-E050-403C-BFCF-4FBE36E4078B}">
      <dgm:prSet/>
      <dgm:spPr/>
      <dgm:t>
        <a:bodyPr/>
        <a:lstStyle/>
        <a:p>
          <a:r>
            <a:rPr lang="zh-CN" altLang="en-US" dirty="0">
              <a:latin typeface="Times New Roman" panose="02020603050405020304" pitchFamily="18" charset="0"/>
              <a:ea typeface="楷体" panose="02010609060101010101" pitchFamily="49" charset="-122"/>
              <a:cs typeface="Times New Roman" panose="02020603050405020304" pitchFamily="18" charset="0"/>
            </a:rPr>
            <a:t>构造数据类型的应用</a:t>
          </a:r>
          <a:endParaRPr lang="en-US" altLang="zh-CN" dirty="0">
            <a:latin typeface="Times New Roman" panose="02020603050405020304" pitchFamily="18" charset="0"/>
            <a:ea typeface="楷体" panose="02010609060101010101" pitchFamily="49" charset="-122"/>
            <a:cs typeface="Times New Roman" panose="02020603050405020304" pitchFamily="18" charset="0"/>
          </a:endParaRPr>
        </a:p>
      </dgm:t>
    </dgm:pt>
    <dgm:pt modelId="{DCBFAD16-38A5-43BA-B7C1-DB5A2B19B887}" type="parTrans" cxnId="{A98961AB-D1B4-4351-9E12-75CD3D09DA1E}">
      <dgm:prSet/>
      <dgm:spPr/>
      <dgm:t>
        <a:bodyPr/>
        <a:lstStyle/>
        <a:p>
          <a:endParaRPr lang="zh-CN" altLang="en-US">
            <a:latin typeface="Times New Roman" panose="02020603050405020304" pitchFamily="18" charset="0"/>
            <a:ea typeface="楷体" panose="02010609060101010101" pitchFamily="49" charset="-122"/>
            <a:cs typeface="Times New Roman" panose="02020603050405020304" pitchFamily="18" charset="0"/>
          </a:endParaRPr>
        </a:p>
      </dgm:t>
    </dgm:pt>
    <dgm:pt modelId="{456C78B4-73BC-4FF5-A37B-9434715ED053}" type="sibTrans" cxnId="{A98961AB-D1B4-4351-9E12-75CD3D09DA1E}">
      <dgm:prSet/>
      <dgm:spPr/>
      <dgm:t>
        <a:bodyPr/>
        <a:lstStyle/>
        <a:p>
          <a:endParaRPr lang="zh-CN" altLang="en-US">
            <a:latin typeface="Times New Roman" panose="02020603050405020304" pitchFamily="18" charset="0"/>
            <a:ea typeface="楷体" panose="02010609060101010101" pitchFamily="49" charset="-122"/>
            <a:cs typeface="Times New Roman" panose="02020603050405020304" pitchFamily="18" charset="0"/>
          </a:endParaRPr>
        </a:p>
      </dgm:t>
    </dgm:pt>
    <dgm:pt modelId="{A46C34BD-AE5F-43C3-AA2B-15AE05EC1D31}">
      <dgm:prSet/>
      <dgm:spPr/>
      <dgm:t>
        <a:bodyPr/>
        <a:lstStyle/>
        <a:p>
          <a:r>
            <a:rPr lang="zh-CN" altLang="en-US" dirty="0">
              <a:latin typeface="Times New Roman" panose="02020603050405020304" pitchFamily="18" charset="0"/>
              <a:ea typeface="楷体" panose="02010609060101010101" pitchFamily="49" charset="-122"/>
              <a:cs typeface="Times New Roman" panose="02020603050405020304" pitchFamily="18" charset="0"/>
            </a:rPr>
            <a:t>枚举类型</a:t>
          </a:r>
        </a:p>
      </dgm:t>
    </dgm:pt>
    <dgm:pt modelId="{C079D7C4-A328-424D-8DB3-65CE58DCDBD0}" type="parTrans" cxnId="{01C01EBD-10C7-4927-863A-6B9A526C9F02}">
      <dgm:prSet/>
      <dgm:spPr/>
      <dgm:t>
        <a:bodyPr/>
        <a:lstStyle/>
        <a:p>
          <a:endParaRPr lang="zh-CN" altLang="en-US"/>
        </a:p>
      </dgm:t>
    </dgm:pt>
    <dgm:pt modelId="{34C91433-CFAA-4E9A-B605-91B422109C59}" type="sibTrans" cxnId="{01C01EBD-10C7-4927-863A-6B9A526C9F02}">
      <dgm:prSet/>
      <dgm:spPr/>
      <dgm:t>
        <a:bodyPr/>
        <a:lstStyle/>
        <a:p>
          <a:endParaRPr lang="zh-CN" altLang="en-US"/>
        </a:p>
      </dgm:t>
    </dgm:pt>
    <dgm:pt modelId="{0F6510D7-6D04-48ED-8932-735F079ADEF1}">
      <dgm:prSet/>
      <dgm:spPr/>
      <dgm:t>
        <a:bodyPr/>
        <a:lstStyle/>
        <a:p>
          <a:r>
            <a:rPr lang="zh-CN" altLang="en-US">
              <a:latin typeface="Times New Roman" panose="02020603050405020304" pitchFamily="18" charset="0"/>
              <a:ea typeface="楷体" panose="02010609060101010101" pitchFamily="49" charset="-122"/>
              <a:cs typeface="Times New Roman" panose="02020603050405020304" pitchFamily="18" charset="0"/>
            </a:rPr>
            <a:t>动态分配</a:t>
          </a:r>
          <a:r>
            <a:rPr lang="zh-CN" altLang="en-US" dirty="0">
              <a:latin typeface="Times New Roman" panose="02020603050405020304" pitchFamily="18" charset="0"/>
              <a:ea typeface="楷体" panose="02010609060101010101" pitchFamily="49" charset="-122"/>
              <a:cs typeface="Times New Roman" panose="02020603050405020304" pitchFamily="18" charset="0"/>
            </a:rPr>
            <a:t>空间</a:t>
          </a:r>
          <a:endParaRPr lang="en-US" altLang="zh-CN" dirty="0">
            <a:latin typeface="Times New Roman" panose="02020603050405020304" pitchFamily="18" charset="0"/>
            <a:ea typeface="楷体" panose="02010609060101010101" pitchFamily="49" charset="-122"/>
            <a:cs typeface="Times New Roman" panose="02020603050405020304" pitchFamily="18" charset="0"/>
          </a:endParaRPr>
        </a:p>
      </dgm:t>
    </dgm:pt>
    <dgm:pt modelId="{9CB372BA-A3FD-4237-B8BB-F525EE277F5D}" type="parTrans" cxnId="{B9D51D0B-1BA5-497E-A993-78AEA62DA4E8}">
      <dgm:prSet/>
      <dgm:spPr/>
      <dgm:t>
        <a:bodyPr/>
        <a:lstStyle/>
        <a:p>
          <a:endParaRPr lang="zh-CN" altLang="en-US"/>
        </a:p>
      </dgm:t>
    </dgm:pt>
    <dgm:pt modelId="{924C5B81-7313-43FE-8852-7C71DE5A6F2C}" type="sibTrans" cxnId="{B9D51D0B-1BA5-497E-A993-78AEA62DA4E8}">
      <dgm:prSet/>
      <dgm:spPr/>
      <dgm:t>
        <a:bodyPr/>
        <a:lstStyle/>
        <a:p>
          <a:endParaRPr lang="zh-CN" altLang="en-US"/>
        </a:p>
      </dgm:t>
    </dgm:pt>
    <dgm:pt modelId="{7F710569-40AC-4168-85EF-9BF4E5BEA69A}" type="pres">
      <dgm:prSet presAssocID="{9DFDC9CE-FBEB-4167-B8F9-1099CDDCB3D8}" presName="linear" presStyleCnt="0">
        <dgm:presLayoutVars>
          <dgm:dir/>
          <dgm:animLvl val="lvl"/>
          <dgm:resizeHandles val="exact"/>
        </dgm:presLayoutVars>
      </dgm:prSet>
      <dgm:spPr/>
    </dgm:pt>
    <dgm:pt modelId="{6C45D4E9-3DA3-4AF9-A9DA-B21CF266513D}" type="pres">
      <dgm:prSet presAssocID="{13ED4F9C-D923-4438-A629-473CECA884C8}" presName="parentLin" presStyleCnt="0"/>
      <dgm:spPr/>
    </dgm:pt>
    <dgm:pt modelId="{5FF58DDC-FB17-4D18-90FF-1C56C928200C}" type="pres">
      <dgm:prSet presAssocID="{13ED4F9C-D923-4438-A629-473CECA884C8}" presName="parentLeftMargin" presStyleLbl="node1" presStyleIdx="0" presStyleCnt="6"/>
      <dgm:spPr/>
    </dgm:pt>
    <dgm:pt modelId="{EE60365F-9211-4299-B0DA-155ACE26ADE8}" type="pres">
      <dgm:prSet presAssocID="{13ED4F9C-D923-4438-A629-473CECA884C8}" presName="parentText" presStyleLbl="node1" presStyleIdx="0" presStyleCnt="6">
        <dgm:presLayoutVars>
          <dgm:chMax val="0"/>
          <dgm:bulletEnabled val="1"/>
        </dgm:presLayoutVars>
      </dgm:prSet>
      <dgm:spPr/>
    </dgm:pt>
    <dgm:pt modelId="{9B05A9C9-C436-48E5-807A-6FD97925AF98}" type="pres">
      <dgm:prSet presAssocID="{13ED4F9C-D923-4438-A629-473CECA884C8}" presName="negativeSpace" presStyleCnt="0"/>
      <dgm:spPr/>
    </dgm:pt>
    <dgm:pt modelId="{B7C588E3-291F-4BE7-9624-C2875EC168BA}" type="pres">
      <dgm:prSet presAssocID="{13ED4F9C-D923-4438-A629-473CECA884C8}" presName="childText" presStyleLbl="conFgAcc1" presStyleIdx="0" presStyleCnt="6">
        <dgm:presLayoutVars>
          <dgm:bulletEnabled val="1"/>
        </dgm:presLayoutVars>
      </dgm:prSet>
      <dgm:spPr/>
    </dgm:pt>
    <dgm:pt modelId="{0816D752-EEBE-49E1-8A50-871CC48C8EB4}" type="pres">
      <dgm:prSet presAssocID="{D105BF6A-F947-49B3-85FC-6519F4C67BA9}" presName="spaceBetweenRectangles" presStyleCnt="0"/>
      <dgm:spPr/>
    </dgm:pt>
    <dgm:pt modelId="{F6EC3517-51CD-436D-AFA0-1B3AC294E80C}" type="pres">
      <dgm:prSet presAssocID="{AEF0CD80-8C81-4809-BA08-387223740A2C}" presName="parentLin" presStyleCnt="0"/>
      <dgm:spPr/>
    </dgm:pt>
    <dgm:pt modelId="{FC6C6857-8531-419C-A032-395E455E0FE4}" type="pres">
      <dgm:prSet presAssocID="{AEF0CD80-8C81-4809-BA08-387223740A2C}" presName="parentLeftMargin" presStyleLbl="node1" presStyleIdx="0" presStyleCnt="6"/>
      <dgm:spPr/>
    </dgm:pt>
    <dgm:pt modelId="{AE116BB9-ED92-4687-90AB-2F66A8AAC981}" type="pres">
      <dgm:prSet presAssocID="{AEF0CD80-8C81-4809-BA08-387223740A2C}" presName="parentText" presStyleLbl="node1" presStyleIdx="1" presStyleCnt="6">
        <dgm:presLayoutVars>
          <dgm:chMax val="0"/>
          <dgm:bulletEnabled val="1"/>
        </dgm:presLayoutVars>
      </dgm:prSet>
      <dgm:spPr/>
    </dgm:pt>
    <dgm:pt modelId="{FD4C9C22-EAB8-486D-8855-86A6AE427094}" type="pres">
      <dgm:prSet presAssocID="{AEF0CD80-8C81-4809-BA08-387223740A2C}" presName="negativeSpace" presStyleCnt="0"/>
      <dgm:spPr/>
    </dgm:pt>
    <dgm:pt modelId="{632F38A2-7A99-48CD-BEE4-D71A618DD9DB}" type="pres">
      <dgm:prSet presAssocID="{AEF0CD80-8C81-4809-BA08-387223740A2C}" presName="childText" presStyleLbl="conFgAcc1" presStyleIdx="1" presStyleCnt="6">
        <dgm:presLayoutVars>
          <dgm:bulletEnabled val="1"/>
        </dgm:presLayoutVars>
      </dgm:prSet>
      <dgm:spPr/>
    </dgm:pt>
    <dgm:pt modelId="{F57C7284-2D65-49DD-B21E-42DFE9C88D94}" type="pres">
      <dgm:prSet presAssocID="{F9A9983D-D046-450D-9C99-BB73DFD7B28D}" presName="spaceBetweenRectangles" presStyleCnt="0"/>
      <dgm:spPr/>
    </dgm:pt>
    <dgm:pt modelId="{74DC24F8-EA0A-457E-A916-D915553E38C4}" type="pres">
      <dgm:prSet presAssocID="{A46C34BD-AE5F-43C3-AA2B-15AE05EC1D31}" presName="parentLin" presStyleCnt="0"/>
      <dgm:spPr/>
    </dgm:pt>
    <dgm:pt modelId="{170D4755-19F5-46B3-B72E-EE1D75C75CFE}" type="pres">
      <dgm:prSet presAssocID="{A46C34BD-AE5F-43C3-AA2B-15AE05EC1D31}" presName="parentLeftMargin" presStyleLbl="node1" presStyleIdx="1" presStyleCnt="6"/>
      <dgm:spPr/>
    </dgm:pt>
    <dgm:pt modelId="{DFE99FBB-3F26-4DDD-881D-2233BBE96EA9}" type="pres">
      <dgm:prSet presAssocID="{A46C34BD-AE5F-43C3-AA2B-15AE05EC1D31}" presName="parentText" presStyleLbl="node1" presStyleIdx="2" presStyleCnt="6">
        <dgm:presLayoutVars>
          <dgm:chMax val="0"/>
          <dgm:bulletEnabled val="1"/>
        </dgm:presLayoutVars>
      </dgm:prSet>
      <dgm:spPr/>
    </dgm:pt>
    <dgm:pt modelId="{2F901B5A-769A-447E-A7BA-775A578A752B}" type="pres">
      <dgm:prSet presAssocID="{A46C34BD-AE5F-43C3-AA2B-15AE05EC1D31}" presName="negativeSpace" presStyleCnt="0"/>
      <dgm:spPr/>
    </dgm:pt>
    <dgm:pt modelId="{FFA5E9D4-E1B5-428E-B6B9-1456C79D0F9E}" type="pres">
      <dgm:prSet presAssocID="{A46C34BD-AE5F-43C3-AA2B-15AE05EC1D31}" presName="childText" presStyleLbl="conFgAcc1" presStyleIdx="2" presStyleCnt="6">
        <dgm:presLayoutVars>
          <dgm:bulletEnabled val="1"/>
        </dgm:presLayoutVars>
      </dgm:prSet>
      <dgm:spPr/>
    </dgm:pt>
    <dgm:pt modelId="{9EAE301B-5A88-4D4B-8397-7DE39B86494A}" type="pres">
      <dgm:prSet presAssocID="{34C91433-CFAA-4E9A-B605-91B422109C59}" presName="spaceBetweenRectangles" presStyleCnt="0"/>
      <dgm:spPr/>
    </dgm:pt>
    <dgm:pt modelId="{04429B15-6E49-4CAC-B371-81FABEB94F78}" type="pres">
      <dgm:prSet presAssocID="{0F6510D7-6D04-48ED-8932-735F079ADEF1}" presName="parentLin" presStyleCnt="0"/>
      <dgm:spPr/>
    </dgm:pt>
    <dgm:pt modelId="{00EC64E6-34ED-4827-8209-BE753DDAC9F8}" type="pres">
      <dgm:prSet presAssocID="{0F6510D7-6D04-48ED-8932-735F079ADEF1}" presName="parentLeftMargin" presStyleLbl="node1" presStyleIdx="2" presStyleCnt="6"/>
      <dgm:spPr/>
    </dgm:pt>
    <dgm:pt modelId="{1FD130AA-417C-410A-8E00-E1AA5B95132C}" type="pres">
      <dgm:prSet presAssocID="{0F6510D7-6D04-48ED-8932-735F079ADEF1}" presName="parentText" presStyleLbl="node1" presStyleIdx="3" presStyleCnt="6">
        <dgm:presLayoutVars>
          <dgm:chMax val="0"/>
          <dgm:bulletEnabled val="1"/>
        </dgm:presLayoutVars>
      </dgm:prSet>
      <dgm:spPr/>
    </dgm:pt>
    <dgm:pt modelId="{BD64EB1F-306F-4F8C-8B15-4DBF7A047606}" type="pres">
      <dgm:prSet presAssocID="{0F6510D7-6D04-48ED-8932-735F079ADEF1}" presName="negativeSpace" presStyleCnt="0"/>
      <dgm:spPr/>
    </dgm:pt>
    <dgm:pt modelId="{3A469DCC-57ED-4AC0-85A4-51F69A1584B4}" type="pres">
      <dgm:prSet presAssocID="{0F6510D7-6D04-48ED-8932-735F079ADEF1}" presName="childText" presStyleLbl="conFgAcc1" presStyleIdx="3" presStyleCnt="6">
        <dgm:presLayoutVars>
          <dgm:bulletEnabled val="1"/>
        </dgm:presLayoutVars>
      </dgm:prSet>
      <dgm:spPr/>
    </dgm:pt>
    <dgm:pt modelId="{6A89AFC8-4D7A-47B5-8DFF-6812EDA70358}" type="pres">
      <dgm:prSet presAssocID="{924C5B81-7313-43FE-8852-7C71DE5A6F2C}" presName="spaceBetweenRectangles" presStyleCnt="0"/>
      <dgm:spPr/>
    </dgm:pt>
    <dgm:pt modelId="{D4C0DB6E-0F14-4FC5-B3DF-A45852F2D220}" type="pres">
      <dgm:prSet presAssocID="{34DD652E-9969-443A-80E1-550A66771156}" presName="parentLin" presStyleCnt="0"/>
      <dgm:spPr/>
    </dgm:pt>
    <dgm:pt modelId="{FB733E20-07E6-455E-9917-95902443722D}" type="pres">
      <dgm:prSet presAssocID="{34DD652E-9969-443A-80E1-550A66771156}" presName="parentLeftMargin" presStyleLbl="node1" presStyleIdx="3" presStyleCnt="6"/>
      <dgm:spPr/>
    </dgm:pt>
    <dgm:pt modelId="{A3BED56E-EF5B-464F-9672-0079CA022A54}" type="pres">
      <dgm:prSet presAssocID="{34DD652E-9969-443A-80E1-550A66771156}" presName="parentText" presStyleLbl="node1" presStyleIdx="4" presStyleCnt="6">
        <dgm:presLayoutVars>
          <dgm:chMax val="0"/>
          <dgm:bulletEnabled val="1"/>
        </dgm:presLayoutVars>
      </dgm:prSet>
      <dgm:spPr/>
    </dgm:pt>
    <dgm:pt modelId="{33766E56-F3C4-4364-96C0-0E5F2CA8A6B4}" type="pres">
      <dgm:prSet presAssocID="{34DD652E-9969-443A-80E1-550A66771156}" presName="negativeSpace" presStyleCnt="0"/>
      <dgm:spPr/>
    </dgm:pt>
    <dgm:pt modelId="{AD327709-F0B3-4137-9BB3-0972ED374C59}" type="pres">
      <dgm:prSet presAssocID="{34DD652E-9969-443A-80E1-550A66771156}" presName="childText" presStyleLbl="conFgAcc1" presStyleIdx="4" presStyleCnt="6">
        <dgm:presLayoutVars>
          <dgm:bulletEnabled val="1"/>
        </dgm:presLayoutVars>
      </dgm:prSet>
      <dgm:spPr/>
    </dgm:pt>
    <dgm:pt modelId="{BF5B2E1E-F720-441D-9682-FBCC5E93E631}" type="pres">
      <dgm:prSet presAssocID="{34AAF1FB-F1A5-4074-96C5-7941B5BE29D8}" presName="spaceBetweenRectangles" presStyleCnt="0"/>
      <dgm:spPr/>
    </dgm:pt>
    <dgm:pt modelId="{14519AE1-B08F-4C31-B377-C18D97CA38B5}" type="pres">
      <dgm:prSet presAssocID="{B1580210-E050-403C-BFCF-4FBE36E4078B}" presName="parentLin" presStyleCnt="0"/>
      <dgm:spPr/>
    </dgm:pt>
    <dgm:pt modelId="{C7996368-7473-4143-8823-FA5B921DEDC9}" type="pres">
      <dgm:prSet presAssocID="{B1580210-E050-403C-BFCF-4FBE36E4078B}" presName="parentLeftMargin" presStyleLbl="node1" presStyleIdx="4" presStyleCnt="6"/>
      <dgm:spPr/>
    </dgm:pt>
    <dgm:pt modelId="{FC66F58A-FF5C-4F51-8292-D7A1D163A4A6}" type="pres">
      <dgm:prSet presAssocID="{B1580210-E050-403C-BFCF-4FBE36E4078B}" presName="parentText" presStyleLbl="node1" presStyleIdx="5" presStyleCnt="6">
        <dgm:presLayoutVars>
          <dgm:chMax val="0"/>
          <dgm:bulletEnabled val="1"/>
        </dgm:presLayoutVars>
      </dgm:prSet>
      <dgm:spPr/>
    </dgm:pt>
    <dgm:pt modelId="{640A4C15-DB0E-46D2-947F-C07DE2D2F7B5}" type="pres">
      <dgm:prSet presAssocID="{B1580210-E050-403C-BFCF-4FBE36E4078B}" presName="negativeSpace" presStyleCnt="0"/>
      <dgm:spPr/>
    </dgm:pt>
    <dgm:pt modelId="{79F2189A-3003-41B2-B96B-1CFA8C3A14B4}" type="pres">
      <dgm:prSet presAssocID="{B1580210-E050-403C-BFCF-4FBE36E4078B}" presName="childText" presStyleLbl="conFgAcc1" presStyleIdx="5" presStyleCnt="6">
        <dgm:presLayoutVars>
          <dgm:bulletEnabled val="1"/>
        </dgm:presLayoutVars>
      </dgm:prSet>
      <dgm:spPr/>
    </dgm:pt>
  </dgm:ptLst>
  <dgm:cxnLst>
    <dgm:cxn modelId="{AB38DA03-5A46-407C-BA36-D3CCEAF173D6}" type="presOf" srcId="{9DFDC9CE-FBEB-4167-B8F9-1099CDDCB3D8}" destId="{7F710569-40AC-4168-85EF-9BF4E5BEA69A}" srcOrd="0" destOrd="0" presId="urn:microsoft.com/office/officeart/2005/8/layout/list1"/>
    <dgm:cxn modelId="{A071BE0A-A8FA-4A13-875C-FD7AC8CF409F}" type="presOf" srcId="{A46C34BD-AE5F-43C3-AA2B-15AE05EC1D31}" destId="{DFE99FBB-3F26-4DDD-881D-2233BBE96EA9}" srcOrd="1" destOrd="0" presId="urn:microsoft.com/office/officeart/2005/8/layout/list1"/>
    <dgm:cxn modelId="{B9D51D0B-1BA5-497E-A993-78AEA62DA4E8}" srcId="{9DFDC9CE-FBEB-4167-B8F9-1099CDDCB3D8}" destId="{0F6510D7-6D04-48ED-8932-735F079ADEF1}" srcOrd="3" destOrd="0" parTransId="{9CB372BA-A3FD-4237-B8BB-F525EE277F5D}" sibTransId="{924C5B81-7313-43FE-8852-7C71DE5A6F2C}"/>
    <dgm:cxn modelId="{4EC8440F-15BF-41C6-A4CD-FB36C1B1D655}" type="presOf" srcId="{0F6510D7-6D04-48ED-8932-735F079ADEF1}" destId="{00EC64E6-34ED-4827-8209-BE753DDAC9F8}" srcOrd="0" destOrd="0" presId="urn:microsoft.com/office/officeart/2005/8/layout/list1"/>
    <dgm:cxn modelId="{1B07781A-EFBD-4A67-8ED1-0FE961409A86}" srcId="{9DFDC9CE-FBEB-4167-B8F9-1099CDDCB3D8}" destId="{AEF0CD80-8C81-4809-BA08-387223740A2C}" srcOrd="1" destOrd="0" parTransId="{5FD3E79F-053B-41C8-A30B-992CFA552923}" sibTransId="{F9A9983D-D046-450D-9C99-BB73DFD7B28D}"/>
    <dgm:cxn modelId="{BDA5FA63-F1AA-4BED-94C6-22E27E037361}" type="presOf" srcId="{A46C34BD-AE5F-43C3-AA2B-15AE05EC1D31}" destId="{170D4755-19F5-46B3-B72E-EE1D75C75CFE}" srcOrd="0" destOrd="0" presId="urn:microsoft.com/office/officeart/2005/8/layout/list1"/>
    <dgm:cxn modelId="{2D3E2366-2C5E-4B99-8A1F-F7319BDD7BB9}" type="presOf" srcId="{0F6510D7-6D04-48ED-8932-735F079ADEF1}" destId="{1FD130AA-417C-410A-8E00-E1AA5B95132C}" srcOrd="1" destOrd="0" presId="urn:microsoft.com/office/officeart/2005/8/layout/list1"/>
    <dgm:cxn modelId="{34ABB267-39BA-4E94-AAF1-84EA47EBCB49}" type="presOf" srcId="{AEF0CD80-8C81-4809-BA08-387223740A2C}" destId="{FC6C6857-8531-419C-A032-395E455E0FE4}" srcOrd="0" destOrd="0" presId="urn:microsoft.com/office/officeart/2005/8/layout/list1"/>
    <dgm:cxn modelId="{72D69673-B06F-4E36-9007-D801A9060234}" type="presOf" srcId="{34DD652E-9969-443A-80E1-550A66771156}" destId="{FB733E20-07E6-455E-9917-95902443722D}" srcOrd="0" destOrd="0" presId="urn:microsoft.com/office/officeart/2005/8/layout/list1"/>
    <dgm:cxn modelId="{BE815D81-CD5C-4303-83F1-091079F6A062}" type="presOf" srcId="{B1580210-E050-403C-BFCF-4FBE36E4078B}" destId="{C7996368-7473-4143-8823-FA5B921DEDC9}" srcOrd="0" destOrd="0" presId="urn:microsoft.com/office/officeart/2005/8/layout/list1"/>
    <dgm:cxn modelId="{16FE9583-D2A9-40DD-B2C8-2D269E20453B}" type="presOf" srcId="{13ED4F9C-D923-4438-A629-473CECA884C8}" destId="{EE60365F-9211-4299-B0DA-155ACE26ADE8}" srcOrd="1" destOrd="0" presId="urn:microsoft.com/office/officeart/2005/8/layout/list1"/>
    <dgm:cxn modelId="{29E35A86-189F-4CBC-9CDA-1109E872B8FF}" type="presOf" srcId="{13ED4F9C-D923-4438-A629-473CECA884C8}" destId="{5FF58DDC-FB17-4D18-90FF-1C56C928200C}" srcOrd="0" destOrd="0" presId="urn:microsoft.com/office/officeart/2005/8/layout/list1"/>
    <dgm:cxn modelId="{D816E69D-EB36-4343-A125-171D82F8CC72}" type="presOf" srcId="{B1580210-E050-403C-BFCF-4FBE36E4078B}" destId="{FC66F58A-FF5C-4F51-8292-D7A1D163A4A6}" srcOrd="1" destOrd="0" presId="urn:microsoft.com/office/officeart/2005/8/layout/list1"/>
    <dgm:cxn modelId="{A98961AB-D1B4-4351-9E12-75CD3D09DA1E}" srcId="{9DFDC9CE-FBEB-4167-B8F9-1099CDDCB3D8}" destId="{B1580210-E050-403C-BFCF-4FBE36E4078B}" srcOrd="5" destOrd="0" parTransId="{DCBFAD16-38A5-43BA-B7C1-DB5A2B19B887}" sibTransId="{456C78B4-73BC-4FF5-A37B-9434715ED053}"/>
    <dgm:cxn modelId="{F1C1FDAF-F7D0-49A5-BBD6-EB94E6CAD325}" type="presOf" srcId="{AEF0CD80-8C81-4809-BA08-387223740A2C}" destId="{AE116BB9-ED92-4687-90AB-2F66A8AAC981}" srcOrd="1" destOrd="0" presId="urn:microsoft.com/office/officeart/2005/8/layout/list1"/>
    <dgm:cxn modelId="{01C01EBD-10C7-4927-863A-6B9A526C9F02}" srcId="{9DFDC9CE-FBEB-4167-B8F9-1099CDDCB3D8}" destId="{A46C34BD-AE5F-43C3-AA2B-15AE05EC1D31}" srcOrd="2" destOrd="0" parTransId="{C079D7C4-A328-424D-8DB3-65CE58DCDBD0}" sibTransId="{34C91433-CFAA-4E9A-B605-91B422109C59}"/>
    <dgm:cxn modelId="{CC98A7BF-B5A5-4E5B-836F-6617E9D5FA8D}" srcId="{9DFDC9CE-FBEB-4167-B8F9-1099CDDCB3D8}" destId="{13ED4F9C-D923-4438-A629-473CECA884C8}" srcOrd="0" destOrd="0" parTransId="{CD37D84E-94D5-4331-9A90-7170AE2EB6D1}" sibTransId="{D105BF6A-F947-49B3-85FC-6519F4C67BA9}"/>
    <dgm:cxn modelId="{B18D24C9-D0B9-4901-BC57-8F0F37E40A8F}" type="presOf" srcId="{34DD652E-9969-443A-80E1-550A66771156}" destId="{A3BED56E-EF5B-464F-9672-0079CA022A54}" srcOrd="1" destOrd="0" presId="urn:microsoft.com/office/officeart/2005/8/layout/list1"/>
    <dgm:cxn modelId="{9F2F99DA-CAC4-4CCD-A81C-8C603F3CB641}" srcId="{9DFDC9CE-FBEB-4167-B8F9-1099CDDCB3D8}" destId="{34DD652E-9969-443A-80E1-550A66771156}" srcOrd="4" destOrd="0" parTransId="{C31773D1-45C0-4F27-9750-A200A9B6B195}" sibTransId="{34AAF1FB-F1A5-4074-96C5-7941B5BE29D8}"/>
    <dgm:cxn modelId="{DF67A166-2189-4128-AB0B-874336941F02}" type="presParOf" srcId="{7F710569-40AC-4168-85EF-9BF4E5BEA69A}" destId="{6C45D4E9-3DA3-4AF9-A9DA-B21CF266513D}" srcOrd="0" destOrd="0" presId="urn:microsoft.com/office/officeart/2005/8/layout/list1"/>
    <dgm:cxn modelId="{655AD60F-23D4-46C2-9FEF-196737022378}" type="presParOf" srcId="{6C45D4E9-3DA3-4AF9-A9DA-B21CF266513D}" destId="{5FF58DDC-FB17-4D18-90FF-1C56C928200C}" srcOrd="0" destOrd="0" presId="urn:microsoft.com/office/officeart/2005/8/layout/list1"/>
    <dgm:cxn modelId="{26AA4D70-0D76-422F-9871-2A1084B83AC8}" type="presParOf" srcId="{6C45D4E9-3DA3-4AF9-A9DA-B21CF266513D}" destId="{EE60365F-9211-4299-B0DA-155ACE26ADE8}" srcOrd="1" destOrd="0" presId="urn:microsoft.com/office/officeart/2005/8/layout/list1"/>
    <dgm:cxn modelId="{6FDCBE29-EE4C-4070-9ADE-C96D1ECAB98F}" type="presParOf" srcId="{7F710569-40AC-4168-85EF-9BF4E5BEA69A}" destId="{9B05A9C9-C436-48E5-807A-6FD97925AF98}" srcOrd="1" destOrd="0" presId="urn:microsoft.com/office/officeart/2005/8/layout/list1"/>
    <dgm:cxn modelId="{10881069-56D8-45DD-A193-8453182B403D}" type="presParOf" srcId="{7F710569-40AC-4168-85EF-9BF4E5BEA69A}" destId="{B7C588E3-291F-4BE7-9624-C2875EC168BA}" srcOrd="2" destOrd="0" presId="urn:microsoft.com/office/officeart/2005/8/layout/list1"/>
    <dgm:cxn modelId="{CF40A9D3-A749-44DB-801E-1D990107BF7C}" type="presParOf" srcId="{7F710569-40AC-4168-85EF-9BF4E5BEA69A}" destId="{0816D752-EEBE-49E1-8A50-871CC48C8EB4}" srcOrd="3" destOrd="0" presId="urn:microsoft.com/office/officeart/2005/8/layout/list1"/>
    <dgm:cxn modelId="{AA23063D-5199-4B86-999E-2C5E89BAC244}" type="presParOf" srcId="{7F710569-40AC-4168-85EF-9BF4E5BEA69A}" destId="{F6EC3517-51CD-436D-AFA0-1B3AC294E80C}" srcOrd="4" destOrd="0" presId="urn:microsoft.com/office/officeart/2005/8/layout/list1"/>
    <dgm:cxn modelId="{5FFB47F5-6874-403F-80A7-D1BD727F9E20}" type="presParOf" srcId="{F6EC3517-51CD-436D-AFA0-1B3AC294E80C}" destId="{FC6C6857-8531-419C-A032-395E455E0FE4}" srcOrd="0" destOrd="0" presId="urn:microsoft.com/office/officeart/2005/8/layout/list1"/>
    <dgm:cxn modelId="{4FB46A2E-BFFF-451C-861B-4B083B4F6B7F}" type="presParOf" srcId="{F6EC3517-51CD-436D-AFA0-1B3AC294E80C}" destId="{AE116BB9-ED92-4687-90AB-2F66A8AAC981}" srcOrd="1" destOrd="0" presId="urn:microsoft.com/office/officeart/2005/8/layout/list1"/>
    <dgm:cxn modelId="{418D926C-D4B9-4959-8DDF-49321C457255}" type="presParOf" srcId="{7F710569-40AC-4168-85EF-9BF4E5BEA69A}" destId="{FD4C9C22-EAB8-486D-8855-86A6AE427094}" srcOrd="5" destOrd="0" presId="urn:microsoft.com/office/officeart/2005/8/layout/list1"/>
    <dgm:cxn modelId="{62D5A87C-C70C-4433-B9D0-310A74CE2FC6}" type="presParOf" srcId="{7F710569-40AC-4168-85EF-9BF4E5BEA69A}" destId="{632F38A2-7A99-48CD-BEE4-D71A618DD9DB}" srcOrd="6" destOrd="0" presId="urn:microsoft.com/office/officeart/2005/8/layout/list1"/>
    <dgm:cxn modelId="{F530E72C-4AC1-4984-B74D-56998C6487AC}" type="presParOf" srcId="{7F710569-40AC-4168-85EF-9BF4E5BEA69A}" destId="{F57C7284-2D65-49DD-B21E-42DFE9C88D94}" srcOrd="7" destOrd="0" presId="urn:microsoft.com/office/officeart/2005/8/layout/list1"/>
    <dgm:cxn modelId="{9550566D-0420-4E87-8AF7-B697A595772A}" type="presParOf" srcId="{7F710569-40AC-4168-85EF-9BF4E5BEA69A}" destId="{74DC24F8-EA0A-457E-A916-D915553E38C4}" srcOrd="8" destOrd="0" presId="urn:microsoft.com/office/officeart/2005/8/layout/list1"/>
    <dgm:cxn modelId="{34B86367-49A3-49ED-BC03-8B4298CBA166}" type="presParOf" srcId="{74DC24F8-EA0A-457E-A916-D915553E38C4}" destId="{170D4755-19F5-46B3-B72E-EE1D75C75CFE}" srcOrd="0" destOrd="0" presId="urn:microsoft.com/office/officeart/2005/8/layout/list1"/>
    <dgm:cxn modelId="{DEE6C8E6-1940-4FDA-9B7D-D958D448DE1B}" type="presParOf" srcId="{74DC24F8-EA0A-457E-A916-D915553E38C4}" destId="{DFE99FBB-3F26-4DDD-881D-2233BBE96EA9}" srcOrd="1" destOrd="0" presId="urn:microsoft.com/office/officeart/2005/8/layout/list1"/>
    <dgm:cxn modelId="{7A3B7B61-0416-424C-8F9D-55386135DF75}" type="presParOf" srcId="{7F710569-40AC-4168-85EF-9BF4E5BEA69A}" destId="{2F901B5A-769A-447E-A7BA-775A578A752B}" srcOrd="9" destOrd="0" presId="urn:microsoft.com/office/officeart/2005/8/layout/list1"/>
    <dgm:cxn modelId="{016FD922-8E27-43FC-84D8-C119C791B13B}" type="presParOf" srcId="{7F710569-40AC-4168-85EF-9BF4E5BEA69A}" destId="{FFA5E9D4-E1B5-428E-B6B9-1456C79D0F9E}" srcOrd="10" destOrd="0" presId="urn:microsoft.com/office/officeart/2005/8/layout/list1"/>
    <dgm:cxn modelId="{E2107BFF-0F23-4BA2-9370-46BD0A26578C}" type="presParOf" srcId="{7F710569-40AC-4168-85EF-9BF4E5BEA69A}" destId="{9EAE301B-5A88-4D4B-8397-7DE39B86494A}" srcOrd="11" destOrd="0" presId="urn:microsoft.com/office/officeart/2005/8/layout/list1"/>
    <dgm:cxn modelId="{328CE6BA-4B89-497A-9328-03C98A290ED5}" type="presParOf" srcId="{7F710569-40AC-4168-85EF-9BF4E5BEA69A}" destId="{04429B15-6E49-4CAC-B371-81FABEB94F78}" srcOrd="12" destOrd="0" presId="urn:microsoft.com/office/officeart/2005/8/layout/list1"/>
    <dgm:cxn modelId="{2C569AF4-CB78-4F69-9938-B514B04FD44E}" type="presParOf" srcId="{04429B15-6E49-4CAC-B371-81FABEB94F78}" destId="{00EC64E6-34ED-4827-8209-BE753DDAC9F8}" srcOrd="0" destOrd="0" presId="urn:microsoft.com/office/officeart/2005/8/layout/list1"/>
    <dgm:cxn modelId="{7E3B680B-42F4-4DDB-8B27-D67B2A8E89FE}" type="presParOf" srcId="{04429B15-6E49-4CAC-B371-81FABEB94F78}" destId="{1FD130AA-417C-410A-8E00-E1AA5B95132C}" srcOrd="1" destOrd="0" presId="urn:microsoft.com/office/officeart/2005/8/layout/list1"/>
    <dgm:cxn modelId="{EAF0FEA9-E785-4A8E-958B-45CD4CBBFA4B}" type="presParOf" srcId="{7F710569-40AC-4168-85EF-9BF4E5BEA69A}" destId="{BD64EB1F-306F-4F8C-8B15-4DBF7A047606}" srcOrd="13" destOrd="0" presId="urn:microsoft.com/office/officeart/2005/8/layout/list1"/>
    <dgm:cxn modelId="{549C4D55-D34D-45B6-B0F5-D1E45BF43979}" type="presParOf" srcId="{7F710569-40AC-4168-85EF-9BF4E5BEA69A}" destId="{3A469DCC-57ED-4AC0-85A4-51F69A1584B4}" srcOrd="14" destOrd="0" presId="urn:microsoft.com/office/officeart/2005/8/layout/list1"/>
    <dgm:cxn modelId="{1E1A711D-C797-4FE6-8192-BCE1D9F35F16}" type="presParOf" srcId="{7F710569-40AC-4168-85EF-9BF4E5BEA69A}" destId="{6A89AFC8-4D7A-47B5-8DFF-6812EDA70358}" srcOrd="15" destOrd="0" presId="urn:microsoft.com/office/officeart/2005/8/layout/list1"/>
    <dgm:cxn modelId="{527BACE7-619F-4EA8-86EB-E50158AA6D9B}" type="presParOf" srcId="{7F710569-40AC-4168-85EF-9BF4E5BEA69A}" destId="{D4C0DB6E-0F14-4FC5-B3DF-A45852F2D220}" srcOrd="16" destOrd="0" presId="urn:microsoft.com/office/officeart/2005/8/layout/list1"/>
    <dgm:cxn modelId="{3B657C18-FEFE-4B94-97DA-1A1E4B461A99}" type="presParOf" srcId="{D4C0DB6E-0F14-4FC5-B3DF-A45852F2D220}" destId="{FB733E20-07E6-455E-9917-95902443722D}" srcOrd="0" destOrd="0" presId="urn:microsoft.com/office/officeart/2005/8/layout/list1"/>
    <dgm:cxn modelId="{D47E15C4-F7A1-46FB-B765-FDB9124F6E1E}" type="presParOf" srcId="{D4C0DB6E-0F14-4FC5-B3DF-A45852F2D220}" destId="{A3BED56E-EF5B-464F-9672-0079CA022A54}" srcOrd="1" destOrd="0" presId="urn:microsoft.com/office/officeart/2005/8/layout/list1"/>
    <dgm:cxn modelId="{35952E8B-CC55-4D41-A19F-805DF320DFBB}" type="presParOf" srcId="{7F710569-40AC-4168-85EF-9BF4E5BEA69A}" destId="{33766E56-F3C4-4364-96C0-0E5F2CA8A6B4}" srcOrd="17" destOrd="0" presId="urn:microsoft.com/office/officeart/2005/8/layout/list1"/>
    <dgm:cxn modelId="{AE3A4AA2-4883-4459-B221-C5189F9F8673}" type="presParOf" srcId="{7F710569-40AC-4168-85EF-9BF4E5BEA69A}" destId="{AD327709-F0B3-4137-9BB3-0972ED374C59}" srcOrd="18" destOrd="0" presId="urn:microsoft.com/office/officeart/2005/8/layout/list1"/>
    <dgm:cxn modelId="{ECE12584-E319-49C5-984F-196D7D9B7818}" type="presParOf" srcId="{7F710569-40AC-4168-85EF-9BF4E5BEA69A}" destId="{BF5B2E1E-F720-441D-9682-FBCC5E93E631}" srcOrd="19" destOrd="0" presId="urn:microsoft.com/office/officeart/2005/8/layout/list1"/>
    <dgm:cxn modelId="{F78977AB-4153-4246-AD1A-E60DD78FB8E2}" type="presParOf" srcId="{7F710569-40AC-4168-85EF-9BF4E5BEA69A}" destId="{14519AE1-B08F-4C31-B377-C18D97CA38B5}" srcOrd="20" destOrd="0" presId="urn:microsoft.com/office/officeart/2005/8/layout/list1"/>
    <dgm:cxn modelId="{88804C82-AFA5-4C76-8AC2-9BF61E157F82}" type="presParOf" srcId="{14519AE1-B08F-4C31-B377-C18D97CA38B5}" destId="{C7996368-7473-4143-8823-FA5B921DEDC9}" srcOrd="0" destOrd="0" presId="urn:microsoft.com/office/officeart/2005/8/layout/list1"/>
    <dgm:cxn modelId="{0C146570-0ADD-4283-8EC2-0728E7E70647}" type="presParOf" srcId="{14519AE1-B08F-4C31-B377-C18D97CA38B5}" destId="{FC66F58A-FF5C-4F51-8292-D7A1D163A4A6}" srcOrd="1" destOrd="0" presId="urn:microsoft.com/office/officeart/2005/8/layout/list1"/>
    <dgm:cxn modelId="{56119AE6-99AD-422C-93F9-3A32A9A83418}" type="presParOf" srcId="{7F710569-40AC-4168-85EF-9BF4E5BEA69A}" destId="{640A4C15-DB0E-46D2-947F-C07DE2D2F7B5}" srcOrd="21" destOrd="0" presId="urn:microsoft.com/office/officeart/2005/8/layout/list1"/>
    <dgm:cxn modelId="{0583CC7D-2DA7-4E96-B6FA-05248E8CAE97}" type="presParOf" srcId="{7F710569-40AC-4168-85EF-9BF4E5BEA69A}" destId="{79F2189A-3003-41B2-B96B-1CFA8C3A14B4}" srcOrd="22"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C588E3-291F-4BE7-9624-C2875EC168BA}">
      <dsp:nvSpPr>
        <dsp:cNvPr id="0" name=""/>
        <dsp:cNvSpPr/>
      </dsp:nvSpPr>
      <dsp:spPr>
        <a:xfrm>
          <a:off x="0" y="362984"/>
          <a:ext cx="6130768" cy="529200"/>
        </a:xfrm>
        <a:prstGeom prst="rect">
          <a:avLst/>
        </a:prstGeom>
        <a:solidFill>
          <a:schemeClr val="lt1">
            <a:alpha val="90000"/>
            <a:hueOff val="0"/>
            <a:satOff val="0"/>
            <a:lumOff val="0"/>
            <a:alphaOff val="0"/>
          </a:schemeClr>
        </a:solidFill>
        <a:ln w="635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EE60365F-9211-4299-B0DA-155ACE26ADE8}">
      <dsp:nvSpPr>
        <dsp:cNvPr id="0" name=""/>
        <dsp:cNvSpPr/>
      </dsp:nvSpPr>
      <dsp:spPr>
        <a:xfrm>
          <a:off x="306538" y="53024"/>
          <a:ext cx="4291537" cy="619920"/>
        </a:xfrm>
        <a:prstGeom prst="roundRect">
          <a:avLst/>
        </a:prstGeom>
        <a:gradFill rotWithShape="0">
          <a:gsLst>
            <a:gs pos="0">
              <a:schemeClr val="accent2">
                <a:hueOff val="0"/>
                <a:satOff val="0"/>
                <a:lumOff val="0"/>
                <a:alphaOff val="0"/>
                <a:lumMod val="110000"/>
                <a:satMod val="105000"/>
                <a:tint val="67000"/>
              </a:schemeClr>
            </a:gs>
            <a:gs pos="50000">
              <a:schemeClr val="accent2">
                <a:hueOff val="0"/>
                <a:satOff val="0"/>
                <a:lumOff val="0"/>
                <a:alphaOff val="0"/>
                <a:lumMod val="105000"/>
                <a:satMod val="103000"/>
                <a:tint val="73000"/>
              </a:schemeClr>
            </a:gs>
            <a:gs pos="100000">
              <a:schemeClr val="accent2">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62210" tIns="0" rIns="162210" bIns="0" numCol="1" spcCol="1270" anchor="ctr" anchorCtr="0">
          <a:noAutofit/>
        </a:bodyPr>
        <a:lstStyle/>
        <a:p>
          <a:pPr marL="0" lvl="0" indent="0" algn="l" defTabSz="933450">
            <a:lnSpc>
              <a:spcPct val="90000"/>
            </a:lnSpc>
            <a:spcBef>
              <a:spcPct val="0"/>
            </a:spcBef>
            <a:spcAft>
              <a:spcPct val="35000"/>
            </a:spcAft>
            <a:buNone/>
          </a:pPr>
          <a:r>
            <a:rPr lang="zh-CN" altLang="en-US" sz="2100" kern="1200" dirty="0">
              <a:latin typeface="Times New Roman" panose="02020603050405020304" pitchFamily="18" charset="0"/>
              <a:ea typeface="楷体" panose="02010609060101010101" pitchFamily="49" charset="-122"/>
              <a:cs typeface="Times New Roman" panose="02020603050405020304" pitchFamily="18" charset="0"/>
            </a:rPr>
            <a:t>结构体类型与结构数组</a:t>
          </a:r>
        </a:p>
      </dsp:txBody>
      <dsp:txXfrm>
        <a:off x="336800" y="83286"/>
        <a:ext cx="4231013" cy="559396"/>
      </dsp:txXfrm>
    </dsp:sp>
    <dsp:sp modelId="{632F38A2-7A99-48CD-BEE4-D71A618DD9DB}">
      <dsp:nvSpPr>
        <dsp:cNvPr id="0" name=""/>
        <dsp:cNvSpPr/>
      </dsp:nvSpPr>
      <dsp:spPr>
        <a:xfrm>
          <a:off x="0" y="1315544"/>
          <a:ext cx="6130768" cy="529200"/>
        </a:xfrm>
        <a:prstGeom prst="rect">
          <a:avLst/>
        </a:prstGeom>
        <a:solidFill>
          <a:schemeClr val="lt1">
            <a:alpha val="90000"/>
            <a:hueOff val="0"/>
            <a:satOff val="0"/>
            <a:lumOff val="0"/>
            <a:alphaOff val="0"/>
          </a:schemeClr>
        </a:solidFill>
        <a:ln w="6350" cap="flat" cmpd="sng" algn="ctr">
          <a:solidFill>
            <a:schemeClr val="accent3">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AE116BB9-ED92-4687-90AB-2F66A8AAC981}">
      <dsp:nvSpPr>
        <dsp:cNvPr id="0" name=""/>
        <dsp:cNvSpPr/>
      </dsp:nvSpPr>
      <dsp:spPr>
        <a:xfrm>
          <a:off x="306538" y="1005584"/>
          <a:ext cx="4291537" cy="619920"/>
        </a:xfrm>
        <a:prstGeom prst="roundRect">
          <a:avLst/>
        </a:prstGeom>
        <a:gradFill rotWithShape="0">
          <a:gsLst>
            <a:gs pos="0">
              <a:schemeClr val="accent3">
                <a:hueOff val="0"/>
                <a:satOff val="0"/>
                <a:lumOff val="0"/>
                <a:alphaOff val="0"/>
                <a:lumMod val="110000"/>
                <a:satMod val="105000"/>
                <a:tint val="67000"/>
              </a:schemeClr>
            </a:gs>
            <a:gs pos="50000">
              <a:schemeClr val="accent3">
                <a:hueOff val="0"/>
                <a:satOff val="0"/>
                <a:lumOff val="0"/>
                <a:alphaOff val="0"/>
                <a:lumMod val="105000"/>
                <a:satMod val="103000"/>
                <a:tint val="73000"/>
              </a:schemeClr>
            </a:gs>
            <a:gs pos="100000">
              <a:schemeClr val="accent3">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62210" tIns="0" rIns="162210" bIns="0" numCol="1" spcCol="1270" anchor="ctr" anchorCtr="0">
          <a:noAutofit/>
        </a:bodyPr>
        <a:lstStyle/>
        <a:p>
          <a:pPr marL="0" lvl="0" indent="0" algn="l" defTabSz="933450">
            <a:lnSpc>
              <a:spcPct val="90000"/>
            </a:lnSpc>
            <a:spcBef>
              <a:spcPct val="0"/>
            </a:spcBef>
            <a:spcAft>
              <a:spcPct val="35000"/>
            </a:spcAft>
            <a:buNone/>
          </a:pPr>
          <a:r>
            <a:rPr lang="zh-CN" altLang="en-US" sz="2100" kern="1200" dirty="0">
              <a:latin typeface="Times New Roman" panose="02020603050405020304" pitchFamily="18" charset="0"/>
              <a:ea typeface="楷体" panose="02010609060101010101" pitchFamily="49" charset="-122"/>
              <a:cs typeface="Times New Roman" panose="02020603050405020304" pitchFamily="18" charset="0"/>
            </a:rPr>
            <a:t>联合体类型</a:t>
          </a:r>
          <a:endParaRPr lang="en-US" altLang="zh-CN" sz="2100" kern="1200" dirty="0">
            <a:latin typeface="Times New Roman" panose="02020603050405020304" pitchFamily="18" charset="0"/>
            <a:ea typeface="楷体" panose="02010609060101010101" pitchFamily="49" charset="-122"/>
            <a:cs typeface="Times New Roman" panose="02020603050405020304" pitchFamily="18" charset="0"/>
          </a:endParaRPr>
        </a:p>
      </dsp:txBody>
      <dsp:txXfrm>
        <a:off x="336800" y="1035846"/>
        <a:ext cx="4231013" cy="559396"/>
      </dsp:txXfrm>
    </dsp:sp>
    <dsp:sp modelId="{FFA5E9D4-E1B5-428E-B6B9-1456C79D0F9E}">
      <dsp:nvSpPr>
        <dsp:cNvPr id="0" name=""/>
        <dsp:cNvSpPr/>
      </dsp:nvSpPr>
      <dsp:spPr>
        <a:xfrm>
          <a:off x="0" y="2268104"/>
          <a:ext cx="6130768" cy="529200"/>
        </a:xfrm>
        <a:prstGeom prst="rect">
          <a:avLst/>
        </a:prstGeom>
        <a:solidFill>
          <a:schemeClr val="lt1">
            <a:alpha val="90000"/>
            <a:hueOff val="0"/>
            <a:satOff val="0"/>
            <a:lumOff val="0"/>
            <a:alphaOff val="0"/>
          </a:schemeClr>
        </a:solidFill>
        <a:ln w="6350" cap="flat" cmpd="sng" algn="ctr">
          <a:solidFill>
            <a:schemeClr val="accent4">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DFE99FBB-3F26-4DDD-881D-2233BBE96EA9}">
      <dsp:nvSpPr>
        <dsp:cNvPr id="0" name=""/>
        <dsp:cNvSpPr/>
      </dsp:nvSpPr>
      <dsp:spPr>
        <a:xfrm>
          <a:off x="306538" y="1958144"/>
          <a:ext cx="4291537" cy="619920"/>
        </a:xfrm>
        <a:prstGeom prst="roundRect">
          <a:avLst/>
        </a:prstGeom>
        <a:gradFill rotWithShape="0">
          <a:gsLst>
            <a:gs pos="0">
              <a:schemeClr val="accent4">
                <a:hueOff val="0"/>
                <a:satOff val="0"/>
                <a:lumOff val="0"/>
                <a:alphaOff val="0"/>
                <a:lumMod val="110000"/>
                <a:satMod val="105000"/>
                <a:tint val="67000"/>
              </a:schemeClr>
            </a:gs>
            <a:gs pos="50000">
              <a:schemeClr val="accent4">
                <a:hueOff val="0"/>
                <a:satOff val="0"/>
                <a:lumOff val="0"/>
                <a:alphaOff val="0"/>
                <a:lumMod val="105000"/>
                <a:satMod val="103000"/>
                <a:tint val="73000"/>
              </a:schemeClr>
            </a:gs>
            <a:gs pos="100000">
              <a:schemeClr val="accent4">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62210" tIns="0" rIns="162210" bIns="0" numCol="1" spcCol="1270" anchor="ctr" anchorCtr="0">
          <a:noAutofit/>
        </a:bodyPr>
        <a:lstStyle/>
        <a:p>
          <a:pPr marL="0" lvl="0" indent="0" algn="l" defTabSz="933450">
            <a:lnSpc>
              <a:spcPct val="90000"/>
            </a:lnSpc>
            <a:spcBef>
              <a:spcPct val="0"/>
            </a:spcBef>
            <a:spcAft>
              <a:spcPct val="35000"/>
            </a:spcAft>
            <a:buNone/>
          </a:pPr>
          <a:r>
            <a:rPr lang="zh-CN" altLang="en-US" sz="2100" kern="1200" dirty="0">
              <a:latin typeface="Times New Roman" panose="02020603050405020304" pitchFamily="18" charset="0"/>
              <a:ea typeface="楷体" panose="02010609060101010101" pitchFamily="49" charset="-122"/>
              <a:cs typeface="Times New Roman" panose="02020603050405020304" pitchFamily="18" charset="0"/>
            </a:rPr>
            <a:t>枚举类型</a:t>
          </a:r>
        </a:p>
      </dsp:txBody>
      <dsp:txXfrm>
        <a:off x="336800" y="1988406"/>
        <a:ext cx="4231013" cy="559396"/>
      </dsp:txXfrm>
    </dsp:sp>
    <dsp:sp modelId="{3A469DCC-57ED-4AC0-85A4-51F69A1584B4}">
      <dsp:nvSpPr>
        <dsp:cNvPr id="0" name=""/>
        <dsp:cNvSpPr/>
      </dsp:nvSpPr>
      <dsp:spPr>
        <a:xfrm>
          <a:off x="0" y="3220664"/>
          <a:ext cx="6130768" cy="529200"/>
        </a:xfrm>
        <a:prstGeom prst="rect">
          <a:avLst/>
        </a:prstGeom>
        <a:solidFill>
          <a:schemeClr val="lt1">
            <a:alpha val="90000"/>
            <a:hueOff val="0"/>
            <a:satOff val="0"/>
            <a:lumOff val="0"/>
            <a:alphaOff val="0"/>
          </a:schemeClr>
        </a:solidFill>
        <a:ln w="6350" cap="flat" cmpd="sng" algn="ctr">
          <a:solidFill>
            <a:schemeClr val="accent5">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1FD130AA-417C-410A-8E00-E1AA5B95132C}">
      <dsp:nvSpPr>
        <dsp:cNvPr id="0" name=""/>
        <dsp:cNvSpPr/>
      </dsp:nvSpPr>
      <dsp:spPr>
        <a:xfrm>
          <a:off x="306538" y="2910704"/>
          <a:ext cx="4291537" cy="619920"/>
        </a:xfrm>
        <a:prstGeom prst="roundRect">
          <a:avLst/>
        </a:prstGeom>
        <a:gradFill rotWithShape="0">
          <a:gsLst>
            <a:gs pos="0">
              <a:schemeClr val="accent5">
                <a:hueOff val="0"/>
                <a:satOff val="0"/>
                <a:lumOff val="0"/>
                <a:alphaOff val="0"/>
                <a:lumMod val="110000"/>
                <a:satMod val="105000"/>
                <a:tint val="67000"/>
              </a:schemeClr>
            </a:gs>
            <a:gs pos="50000">
              <a:schemeClr val="accent5">
                <a:hueOff val="0"/>
                <a:satOff val="0"/>
                <a:lumOff val="0"/>
                <a:alphaOff val="0"/>
                <a:lumMod val="105000"/>
                <a:satMod val="103000"/>
                <a:tint val="73000"/>
              </a:schemeClr>
            </a:gs>
            <a:gs pos="100000">
              <a:schemeClr val="accent5">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62210" tIns="0" rIns="162210" bIns="0" numCol="1" spcCol="1270" anchor="ctr" anchorCtr="0">
          <a:noAutofit/>
        </a:bodyPr>
        <a:lstStyle/>
        <a:p>
          <a:pPr marL="0" lvl="0" indent="0" algn="l" defTabSz="933450">
            <a:lnSpc>
              <a:spcPct val="90000"/>
            </a:lnSpc>
            <a:spcBef>
              <a:spcPct val="0"/>
            </a:spcBef>
            <a:spcAft>
              <a:spcPct val="35000"/>
            </a:spcAft>
            <a:buNone/>
          </a:pPr>
          <a:r>
            <a:rPr lang="zh-CN" altLang="en-US" sz="2100" kern="1200">
              <a:latin typeface="Times New Roman" panose="02020603050405020304" pitchFamily="18" charset="0"/>
              <a:ea typeface="楷体" panose="02010609060101010101" pitchFamily="49" charset="-122"/>
              <a:cs typeface="Times New Roman" panose="02020603050405020304" pitchFamily="18" charset="0"/>
            </a:rPr>
            <a:t>动态分配</a:t>
          </a:r>
          <a:r>
            <a:rPr lang="zh-CN" altLang="en-US" sz="2100" kern="1200" dirty="0">
              <a:latin typeface="Times New Roman" panose="02020603050405020304" pitchFamily="18" charset="0"/>
              <a:ea typeface="楷体" panose="02010609060101010101" pitchFamily="49" charset="-122"/>
              <a:cs typeface="Times New Roman" panose="02020603050405020304" pitchFamily="18" charset="0"/>
            </a:rPr>
            <a:t>空间</a:t>
          </a:r>
          <a:endParaRPr lang="en-US" altLang="zh-CN" sz="2100" kern="1200" dirty="0">
            <a:latin typeface="Times New Roman" panose="02020603050405020304" pitchFamily="18" charset="0"/>
            <a:ea typeface="楷体" panose="02010609060101010101" pitchFamily="49" charset="-122"/>
            <a:cs typeface="Times New Roman" panose="02020603050405020304" pitchFamily="18" charset="0"/>
          </a:endParaRPr>
        </a:p>
      </dsp:txBody>
      <dsp:txXfrm>
        <a:off x="336800" y="2940966"/>
        <a:ext cx="4231013" cy="559396"/>
      </dsp:txXfrm>
    </dsp:sp>
    <dsp:sp modelId="{AD327709-F0B3-4137-9BB3-0972ED374C59}">
      <dsp:nvSpPr>
        <dsp:cNvPr id="0" name=""/>
        <dsp:cNvSpPr/>
      </dsp:nvSpPr>
      <dsp:spPr>
        <a:xfrm>
          <a:off x="0" y="4173224"/>
          <a:ext cx="6130768" cy="529200"/>
        </a:xfrm>
        <a:prstGeom prst="rect">
          <a:avLst/>
        </a:prstGeom>
        <a:solidFill>
          <a:schemeClr val="lt1">
            <a:alpha val="90000"/>
            <a:hueOff val="0"/>
            <a:satOff val="0"/>
            <a:lumOff val="0"/>
            <a:alphaOff val="0"/>
          </a:schemeClr>
        </a:solidFill>
        <a:ln w="6350" cap="flat" cmpd="sng" algn="ctr">
          <a:solidFill>
            <a:schemeClr val="accent6">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A3BED56E-EF5B-464F-9672-0079CA022A54}">
      <dsp:nvSpPr>
        <dsp:cNvPr id="0" name=""/>
        <dsp:cNvSpPr/>
      </dsp:nvSpPr>
      <dsp:spPr>
        <a:xfrm>
          <a:off x="306538" y="3863264"/>
          <a:ext cx="4291537" cy="619920"/>
        </a:xfrm>
        <a:prstGeom prst="roundRect">
          <a:avLst/>
        </a:prstGeom>
        <a:gradFill rotWithShape="0">
          <a:gsLst>
            <a:gs pos="0">
              <a:schemeClr val="accent6">
                <a:hueOff val="0"/>
                <a:satOff val="0"/>
                <a:lumOff val="0"/>
                <a:alphaOff val="0"/>
                <a:lumMod val="110000"/>
                <a:satMod val="105000"/>
                <a:tint val="67000"/>
              </a:schemeClr>
            </a:gs>
            <a:gs pos="50000">
              <a:schemeClr val="accent6">
                <a:hueOff val="0"/>
                <a:satOff val="0"/>
                <a:lumOff val="0"/>
                <a:alphaOff val="0"/>
                <a:lumMod val="105000"/>
                <a:satMod val="103000"/>
                <a:tint val="73000"/>
              </a:schemeClr>
            </a:gs>
            <a:gs pos="100000">
              <a:schemeClr val="accent6">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62210" tIns="0" rIns="162210" bIns="0" numCol="1" spcCol="1270" anchor="ctr" anchorCtr="0">
          <a:noAutofit/>
        </a:bodyPr>
        <a:lstStyle/>
        <a:p>
          <a:pPr marL="0" lvl="0" indent="0" algn="l" defTabSz="933450">
            <a:lnSpc>
              <a:spcPct val="90000"/>
            </a:lnSpc>
            <a:spcBef>
              <a:spcPct val="0"/>
            </a:spcBef>
            <a:spcAft>
              <a:spcPct val="35000"/>
            </a:spcAft>
            <a:buNone/>
          </a:pPr>
          <a:r>
            <a:rPr lang="zh-CN" altLang="en-US" sz="2100" kern="1200" dirty="0">
              <a:latin typeface="Times New Roman" panose="02020603050405020304" pitchFamily="18" charset="0"/>
              <a:ea typeface="楷体" panose="02010609060101010101" pitchFamily="49" charset="-122"/>
              <a:cs typeface="Times New Roman" panose="02020603050405020304" pitchFamily="18" charset="0"/>
            </a:rPr>
            <a:t>链表</a:t>
          </a:r>
        </a:p>
      </dsp:txBody>
      <dsp:txXfrm>
        <a:off x="336800" y="3893526"/>
        <a:ext cx="4231013" cy="559396"/>
      </dsp:txXfrm>
    </dsp:sp>
    <dsp:sp modelId="{79F2189A-3003-41B2-B96B-1CFA8C3A14B4}">
      <dsp:nvSpPr>
        <dsp:cNvPr id="0" name=""/>
        <dsp:cNvSpPr/>
      </dsp:nvSpPr>
      <dsp:spPr>
        <a:xfrm>
          <a:off x="0" y="5125784"/>
          <a:ext cx="6130768" cy="529200"/>
        </a:xfrm>
        <a:prstGeom prst="rect">
          <a:avLst/>
        </a:prstGeom>
        <a:solidFill>
          <a:schemeClr val="lt1">
            <a:alpha val="90000"/>
            <a:hueOff val="0"/>
            <a:satOff val="0"/>
            <a:lumOff val="0"/>
            <a:alphaOff val="0"/>
          </a:schemeClr>
        </a:solidFill>
        <a:ln w="635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FC66F58A-FF5C-4F51-8292-D7A1D163A4A6}">
      <dsp:nvSpPr>
        <dsp:cNvPr id="0" name=""/>
        <dsp:cNvSpPr/>
      </dsp:nvSpPr>
      <dsp:spPr>
        <a:xfrm>
          <a:off x="306538" y="4815824"/>
          <a:ext cx="4291537" cy="619920"/>
        </a:xfrm>
        <a:prstGeom prst="roundRect">
          <a:avLst/>
        </a:prstGeom>
        <a:gradFill rotWithShape="0">
          <a:gsLst>
            <a:gs pos="0">
              <a:schemeClr val="accent2">
                <a:hueOff val="0"/>
                <a:satOff val="0"/>
                <a:lumOff val="0"/>
                <a:alphaOff val="0"/>
                <a:lumMod val="110000"/>
                <a:satMod val="105000"/>
                <a:tint val="67000"/>
              </a:schemeClr>
            </a:gs>
            <a:gs pos="50000">
              <a:schemeClr val="accent2">
                <a:hueOff val="0"/>
                <a:satOff val="0"/>
                <a:lumOff val="0"/>
                <a:alphaOff val="0"/>
                <a:lumMod val="105000"/>
                <a:satMod val="103000"/>
                <a:tint val="73000"/>
              </a:schemeClr>
            </a:gs>
            <a:gs pos="100000">
              <a:schemeClr val="accent2">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62210" tIns="0" rIns="162210" bIns="0" numCol="1" spcCol="1270" anchor="ctr" anchorCtr="0">
          <a:noAutofit/>
        </a:bodyPr>
        <a:lstStyle/>
        <a:p>
          <a:pPr marL="0" lvl="0" indent="0" algn="l" defTabSz="933450">
            <a:lnSpc>
              <a:spcPct val="90000"/>
            </a:lnSpc>
            <a:spcBef>
              <a:spcPct val="0"/>
            </a:spcBef>
            <a:spcAft>
              <a:spcPct val="35000"/>
            </a:spcAft>
            <a:buNone/>
          </a:pPr>
          <a:r>
            <a:rPr lang="zh-CN" altLang="en-US" sz="2100" kern="1200" dirty="0">
              <a:latin typeface="Times New Roman" panose="02020603050405020304" pitchFamily="18" charset="0"/>
              <a:ea typeface="楷体" panose="02010609060101010101" pitchFamily="49" charset="-122"/>
              <a:cs typeface="Times New Roman" panose="02020603050405020304" pitchFamily="18" charset="0"/>
            </a:rPr>
            <a:t>构造数据类型的应用</a:t>
          </a:r>
          <a:endParaRPr lang="en-US" altLang="zh-CN" sz="2100" kern="1200" dirty="0">
            <a:latin typeface="Times New Roman" panose="02020603050405020304" pitchFamily="18" charset="0"/>
            <a:ea typeface="楷体" panose="02010609060101010101" pitchFamily="49" charset="-122"/>
            <a:cs typeface="Times New Roman" panose="02020603050405020304" pitchFamily="18" charset="0"/>
          </a:endParaRPr>
        </a:p>
      </dsp:txBody>
      <dsp:txXfrm>
        <a:off x="336800" y="4846086"/>
        <a:ext cx="4231013" cy="559396"/>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1058AE3-69B9-448D-B552-201AF353C8B7}" type="datetimeFigureOut">
              <a:rPr lang="zh-CN" altLang="en-US" smtClean="0"/>
              <a:t>2020/11/9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781993E-3BF2-422D-8801-ED29573426BC}" type="slidenum">
              <a:rPr lang="zh-CN" altLang="en-US" smtClean="0"/>
              <a:t>‹#›</a:t>
            </a:fld>
            <a:endParaRPr lang="zh-CN" altLang="en-US"/>
          </a:p>
        </p:txBody>
      </p:sp>
    </p:spTree>
    <p:extLst>
      <p:ext uri="{BB962C8B-B14F-4D97-AF65-F5344CB8AC3E}">
        <p14:creationId xmlns:p14="http://schemas.microsoft.com/office/powerpoint/2010/main" val="20286056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
    <p:bg>
      <p:bgPr>
        <a:blipFill dpi="0" rotWithShape="1">
          <a:blip r:embed="rId2">
            <a:alphaModFix amt="75000"/>
            <a:lum/>
          </a:blip>
          <a:srcRect/>
          <a:stretch>
            <a:fillRect l="-2000" r="-2000"/>
          </a:stretch>
        </a:blipFill>
        <a:effectLst/>
      </p:bgPr>
    </p:bg>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E59F85B3-7B93-415E-B648-651028557FB6}"/>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9923"/>
          <a:stretch/>
        </p:blipFill>
        <p:spPr>
          <a:xfrm>
            <a:off x="4762" y="0"/>
            <a:ext cx="12182475" cy="6226327"/>
          </a:xfrm>
          <a:prstGeom prst="rect">
            <a:avLst/>
          </a:prstGeom>
        </p:spPr>
      </p:pic>
      <p:sp>
        <p:nvSpPr>
          <p:cNvPr id="30" name="任意多边形 7">
            <a:extLst>
              <a:ext uri="{FF2B5EF4-FFF2-40B4-BE49-F238E27FC236}">
                <a16:creationId xmlns:a16="http://schemas.microsoft.com/office/drawing/2014/main" id="{1B90599E-1495-4329-AB78-23F23E8596AA}"/>
              </a:ext>
            </a:extLst>
          </p:cNvPr>
          <p:cNvSpPr/>
          <p:nvPr userDrawn="1"/>
        </p:nvSpPr>
        <p:spPr>
          <a:xfrm>
            <a:off x="-4763" y="4905375"/>
            <a:ext cx="12192001" cy="1590675"/>
          </a:xfrm>
          <a:custGeom>
            <a:avLst/>
            <a:gdLst>
              <a:gd name="connsiteX0" fmla="*/ 0 w 12192000"/>
              <a:gd name="connsiteY0" fmla="*/ 0 h 2070437"/>
              <a:gd name="connsiteX1" fmla="*/ 5436625 w 12192000"/>
              <a:gd name="connsiteY1" fmla="*/ 0 h 2070437"/>
              <a:gd name="connsiteX2" fmla="*/ 5525440 w 12192000"/>
              <a:gd name="connsiteY2" fmla="*/ 7837 h 2070437"/>
              <a:gd name="connsiteX3" fmla="*/ 6091201 w 12192000"/>
              <a:gd name="connsiteY3" fmla="*/ 559628 h 2070437"/>
              <a:gd name="connsiteX4" fmla="*/ 6096239 w 12192000"/>
              <a:gd name="connsiteY4" fmla="*/ 609600 h 2070437"/>
              <a:gd name="connsiteX5" fmla="*/ 6114805 w 12192000"/>
              <a:gd name="connsiteY5" fmla="*/ 609600 h 2070437"/>
              <a:gd name="connsiteX6" fmla="*/ 6119842 w 12192000"/>
              <a:gd name="connsiteY6" fmla="*/ 559628 h 2070437"/>
              <a:gd name="connsiteX7" fmla="*/ 6685604 w 12192000"/>
              <a:gd name="connsiteY7" fmla="*/ 7837 h 2070437"/>
              <a:gd name="connsiteX8" fmla="*/ 6774419 w 12192000"/>
              <a:gd name="connsiteY8" fmla="*/ 0 h 2070437"/>
              <a:gd name="connsiteX9" fmla="*/ 12192000 w 12192000"/>
              <a:gd name="connsiteY9" fmla="*/ 0 h 2070437"/>
              <a:gd name="connsiteX10" fmla="*/ 12192000 w 12192000"/>
              <a:gd name="connsiteY10" fmla="*/ 2070437 h 2070437"/>
              <a:gd name="connsiteX11" fmla="*/ 0 w 12192000"/>
              <a:gd name="connsiteY11" fmla="*/ 2070437 h 2070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2070437">
                <a:moveTo>
                  <a:pt x="0" y="0"/>
                </a:moveTo>
                <a:lnTo>
                  <a:pt x="5436625" y="0"/>
                </a:lnTo>
                <a:lnTo>
                  <a:pt x="5525440" y="7837"/>
                </a:lnTo>
                <a:cubicBezTo>
                  <a:pt x="5808922" y="58474"/>
                  <a:pt x="6033693" y="278587"/>
                  <a:pt x="6091201" y="559628"/>
                </a:cubicBezTo>
                <a:lnTo>
                  <a:pt x="6096239" y="609600"/>
                </a:lnTo>
                <a:lnTo>
                  <a:pt x="6114805" y="609600"/>
                </a:lnTo>
                <a:lnTo>
                  <a:pt x="6119842" y="559628"/>
                </a:lnTo>
                <a:cubicBezTo>
                  <a:pt x="6177351" y="278587"/>
                  <a:pt x="6402121" y="58474"/>
                  <a:pt x="6685604" y="7837"/>
                </a:cubicBezTo>
                <a:lnTo>
                  <a:pt x="6774419" y="0"/>
                </a:lnTo>
                <a:lnTo>
                  <a:pt x="12192000" y="0"/>
                </a:lnTo>
                <a:lnTo>
                  <a:pt x="12192000" y="2070437"/>
                </a:lnTo>
                <a:lnTo>
                  <a:pt x="0" y="2070437"/>
                </a:lnTo>
                <a:close/>
              </a:path>
            </a:pathLst>
          </a:custGeom>
          <a:solidFill>
            <a:srgbClr val="0070C0">
              <a:alpha val="6705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2" name="任意多边形 8">
            <a:extLst>
              <a:ext uri="{FF2B5EF4-FFF2-40B4-BE49-F238E27FC236}">
                <a16:creationId xmlns:a16="http://schemas.microsoft.com/office/drawing/2014/main" id="{5B962E38-D5D3-484D-A555-99DF754EF53B}"/>
              </a:ext>
            </a:extLst>
          </p:cNvPr>
          <p:cNvSpPr/>
          <p:nvPr userDrawn="1"/>
        </p:nvSpPr>
        <p:spPr>
          <a:xfrm>
            <a:off x="-4763" y="5267325"/>
            <a:ext cx="12192000" cy="1523999"/>
          </a:xfrm>
          <a:custGeom>
            <a:avLst/>
            <a:gdLst>
              <a:gd name="connsiteX0" fmla="*/ 0 w 12192000"/>
              <a:gd name="connsiteY0" fmla="*/ 0 h 2070437"/>
              <a:gd name="connsiteX1" fmla="*/ 5436625 w 12192000"/>
              <a:gd name="connsiteY1" fmla="*/ 0 h 2070437"/>
              <a:gd name="connsiteX2" fmla="*/ 5525440 w 12192000"/>
              <a:gd name="connsiteY2" fmla="*/ 7837 h 2070437"/>
              <a:gd name="connsiteX3" fmla="*/ 6091201 w 12192000"/>
              <a:gd name="connsiteY3" fmla="*/ 559628 h 2070437"/>
              <a:gd name="connsiteX4" fmla="*/ 6096239 w 12192000"/>
              <a:gd name="connsiteY4" fmla="*/ 609600 h 2070437"/>
              <a:gd name="connsiteX5" fmla="*/ 6114805 w 12192000"/>
              <a:gd name="connsiteY5" fmla="*/ 609600 h 2070437"/>
              <a:gd name="connsiteX6" fmla="*/ 6119842 w 12192000"/>
              <a:gd name="connsiteY6" fmla="*/ 559628 h 2070437"/>
              <a:gd name="connsiteX7" fmla="*/ 6685604 w 12192000"/>
              <a:gd name="connsiteY7" fmla="*/ 7837 h 2070437"/>
              <a:gd name="connsiteX8" fmla="*/ 6774419 w 12192000"/>
              <a:gd name="connsiteY8" fmla="*/ 0 h 2070437"/>
              <a:gd name="connsiteX9" fmla="*/ 12192000 w 12192000"/>
              <a:gd name="connsiteY9" fmla="*/ 0 h 2070437"/>
              <a:gd name="connsiteX10" fmla="*/ 12192000 w 12192000"/>
              <a:gd name="connsiteY10" fmla="*/ 2070437 h 2070437"/>
              <a:gd name="connsiteX11" fmla="*/ 0 w 12192000"/>
              <a:gd name="connsiteY11" fmla="*/ 2070437 h 2070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2070437">
                <a:moveTo>
                  <a:pt x="0" y="0"/>
                </a:moveTo>
                <a:lnTo>
                  <a:pt x="5436625" y="0"/>
                </a:lnTo>
                <a:lnTo>
                  <a:pt x="5525440" y="7837"/>
                </a:lnTo>
                <a:cubicBezTo>
                  <a:pt x="5808922" y="58474"/>
                  <a:pt x="6033693" y="278587"/>
                  <a:pt x="6091201" y="559628"/>
                </a:cubicBezTo>
                <a:lnTo>
                  <a:pt x="6096239" y="609600"/>
                </a:lnTo>
                <a:lnTo>
                  <a:pt x="6114805" y="609600"/>
                </a:lnTo>
                <a:lnTo>
                  <a:pt x="6119842" y="559628"/>
                </a:lnTo>
                <a:cubicBezTo>
                  <a:pt x="6177351" y="278587"/>
                  <a:pt x="6402121" y="58474"/>
                  <a:pt x="6685604" y="7837"/>
                </a:cubicBezTo>
                <a:lnTo>
                  <a:pt x="6774419" y="0"/>
                </a:lnTo>
                <a:lnTo>
                  <a:pt x="12192000" y="0"/>
                </a:lnTo>
                <a:lnTo>
                  <a:pt x="12192000" y="2070437"/>
                </a:lnTo>
                <a:lnTo>
                  <a:pt x="0" y="207043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封底">
    <p:bg>
      <p:bgPr>
        <a:blipFill dpi="0" rotWithShape="1">
          <a:blip r:embed="rId2">
            <a:alphaModFix amt="75000"/>
            <a:lum/>
          </a:blip>
          <a:srcRect/>
          <a:stretch>
            <a:fillRect l="-2000" r="-2000"/>
          </a:stretch>
        </a:blipFill>
        <a:effectLst/>
      </p:bgPr>
    </p:bg>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F67692D0-3BA4-4CD3-8049-8EA594573A0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525" y="-54128"/>
            <a:ext cx="12182475" cy="6912128"/>
          </a:xfrm>
          <a:prstGeom prst="rect">
            <a:avLst/>
          </a:prstGeom>
        </p:spPr>
      </p:pic>
    </p:spTree>
    <p:extLst>
      <p:ext uri="{BB962C8B-B14F-4D97-AF65-F5344CB8AC3E}">
        <p14:creationId xmlns:p14="http://schemas.microsoft.com/office/powerpoint/2010/main" val="15021652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目录页">
    <p:spTree>
      <p:nvGrpSpPr>
        <p:cNvPr id="1" name=""/>
        <p:cNvGrpSpPr/>
        <p:nvPr/>
      </p:nvGrpSpPr>
      <p:grpSpPr>
        <a:xfrm>
          <a:off x="0" y="0"/>
          <a:ext cx="0" cy="0"/>
          <a:chOff x="0" y="0"/>
          <a:chExt cx="0" cy="0"/>
        </a:xfrm>
      </p:grpSpPr>
      <p:sp>
        <p:nvSpPr>
          <p:cNvPr id="6" name="五边形 11">
            <a:extLst>
              <a:ext uri="{FF2B5EF4-FFF2-40B4-BE49-F238E27FC236}">
                <a16:creationId xmlns:a16="http://schemas.microsoft.com/office/drawing/2014/main" id="{CEA263E1-0199-4CE1-9B25-F413B4559CB1}"/>
              </a:ext>
            </a:extLst>
          </p:cNvPr>
          <p:cNvSpPr/>
          <p:nvPr userDrawn="1"/>
        </p:nvSpPr>
        <p:spPr>
          <a:xfrm>
            <a:off x="95250" y="0"/>
            <a:ext cx="3038475" cy="6858000"/>
          </a:xfrm>
          <a:prstGeom prst="homePlate">
            <a:avLst>
              <a:gd name="adj" fmla="val 4667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 name="五边形 8">
            <a:extLst>
              <a:ext uri="{FF2B5EF4-FFF2-40B4-BE49-F238E27FC236}">
                <a16:creationId xmlns:a16="http://schemas.microsoft.com/office/drawing/2014/main" id="{7D9027BA-7693-465F-B4C9-05FDCD8B25F4}"/>
              </a:ext>
            </a:extLst>
          </p:cNvPr>
          <p:cNvSpPr/>
          <p:nvPr userDrawn="1"/>
        </p:nvSpPr>
        <p:spPr>
          <a:xfrm>
            <a:off x="0" y="0"/>
            <a:ext cx="3038475" cy="6858000"/>
          </a:xfrm>
          <a:prstGeom prst="homePlate">
            <a:avLst>
              <a:gd name="adj" fmla="val 57019"/>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0" name="任意多边形 6">
            <a:extLst>
              <a:ext uri="{FF2B5EF4-FFF2-40B4-BE49-F238E27FC236}">
                <a16:creationId xmlns:a16="http://schemas.microsoft.com/office/drawing/2014/main" id="{A65FBDE5-ADD5-4CA8-9FE2-9098CAF45FEE}"/>
              </a:ext>
            </a:extLst>
          </p:cNvPr>
          <p:cNvSpPr/>
          <p:nvPr userDrawn="1"/>
        </p:nvSpPr>
        <p:spPr>
          <a:xfrm>
            <a:off x="0" y="0"/>
            <a:ext cx="2847975" cy="6858000"/>
          </a:xfrm>
          <a:custGeom>
            <a:avLst/>
            <a:gdLst>
              <a:gd name="connsiteX0" fmla="*/ 0 w 2847975"/>
              <a:gd name="connsiteY0" fmla="*/ 0 h 6858002"/>
              <a:gd name="connsiteX1" fmla="*/ 2847975 w 2847975"/>
              <a:gd name="connsiteY1" fmla="*/ 3429001 h 6858002"/>
              <a:gd name="connsiteX2" fmla="*/ 0 w 2847975"/>
              <a:gd name="connsiteY2" fmla="*/ 6858002 h 6858002"/>
            </a:gdLst>
            <a:ahLst/>
            <a:cxnLst>
              <a:cxn ang="0">
                <a:pos x="connsiteX0" y="connsiteY0"/>
              </a:cxn>
              <a:cxn ang="0">
                <a:pos x="connsiteX1" y="connsiteY1"/>
              </a:cxn>
              <a:cxn ang="0">
                <a:pos x="connsiteX2" y="connsiteY2"/>
              </a:cxn>
            </a:cxnLst>
            <a:rect l="l" t="t" r="r" b="b"/>
            <a:pathLst>
              <a:path w="2847975" h="6858002">
                <a:moveTo>
                  <a:pt x="0" y="0"/>
                </a:moveTo>
                <a:lnTo>
                  <a:pt x="2847975" y="3429001"/>
                </a:lnTo>
                <a:lnTo>
                  <a:pt x="0" y="6858002"/>
                </a:lnTo>
                <a:close/>
              </a:path>
            </a:pathLst>
          </a:custGeom>
          <a:blipFill dpi="0" rotWithShape="1">
            <a:blip r:embed="rId2" cstate="print"/>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2" name="等腰三角形 11">
            <a:extLst>
              <a:ext uri="{FF2B5EF4-FFF2-40B4-BE49-F238E27FC236}">
                <a16:creationId xmlns:a16="http://schemas.microsoft.com/office/drawing/2014/main" id="{2004948E-DB57-4036-B883-5294BFF8544A}"/>
              </a:ext>
            </a:extLst>
          </p:cNvPr>
          <p:cNvSpPr/>
          <p:nvPr userDrawn="1"/>
        </p:nvSpPr>
        <p:spPr>
          <a:xfrm rot="5400000">
            <a:off x="-2005012" y="2005012"/>
            <a:ext cx="6858000" cy="2847975"/>
          </a:xfrm>
          <a:prstGeom prst="triangle">
            <a:avLst/>
          </a:prstGeom>
          <a:solidFill>
            <a:srgbClr val="000E2A">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4" name="文本框 9">
            <a:extLst>
              <a:ext uri="{FF2B5EF4-FFF2-40B4-BE49-F238E27FC236}">
                <a16:creationId xmlns:a16="http://schemas.microsoft.com/office/drawing/2014/main" id="{FBE73B8F-D37E-4D55-9044-A8275F563208}"/>
              </a:ext>
            </a:extLst>
          </p:cNvPr>
          <p:cNvSpPr txBox="1">
            <a:spLocks noChangeArrowheads="1"/>
          </p:cNvSpPr>
          <p:nvPr userDrawn="1"/>
        </p:nvSpPr>
        <p:spPr bwMode="auto">
          <a:xfrm>
            <a:off x="522288" y="2713038"/>
            <a:ext cx="1312862"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微软雅黑" pitchFamily="34" charset="-122"/>
              </a:defRPr>
            </a:lvl1pPr>
            <a:lvl2pPr marL="742950" indent="-285750">
              <a:defRPr>
                <a:solidFill>
                  <a:schemeClr val="tx1"/>
                </a:solidFill>
                <a:latin typeface="Calibri" pitchFamily="34" charset="0"/>
                <a:ea typeface="微软雅黑" pitchFamily="34" charset="-122"/>
              </a:defRPr>
            </a:lvl2pPr>
            <a:lvl3pPr marL="1143000" indent="-228600">
              <a:defRPr>
                <a:solidFill>
                  <a:schemeClr val="tx1"/>
                </a:solidFill>
                <a:latin typeface="Calibri" pitchFamily="34" charset="0"/>
                <a:ea typeface="微软雅黑" pitchFamily="34" charset="-122"/>
              </a:defRPr>
            </a:lvl3pPr>
            <a:lvl4pPr marL="1600200" indent="-228600">
              <a:defRPr>
                <a:solidFill>
                  <a:schemeClr val="tx1"/>
                </a:solidFill>
                <a:latin typeface="Calibri" pitchFamily="34" charset="0"/>
                <a:ea typeface="微软雅黑" pitchFamily="34" charset="-122"/>
              </a:defRPr>
            </a:lvl4pPr>
            <a:lvl5pPr marL="2057400" indent="-228600">
              <a:defRPr>
                <a:solidFill>
                  <a:schemeClr val="tx1"/>
                </a:solidFill>
                <a:latin typeface="Calibri" pitchFamily="34" charset="0"/>
                <a:ea typeface="微软雅黑" pitchFamily="34" charset="-122"/>
              </a:defRPr>
            </a:lvl5pPr>
            <a:lvl6pPr marL="2514600" indent="-228600" eaLnBrk="0" fontAlgn="base" hangingPunct="0">
              <a:spcBef>
                <a:spcPct val="0"/>
              </a:spcBef>
              <a:spcAft>
                <a:spcPct val="0"/>
              </a:spcAft>
              <a:defRPr>
                <a:solidFill>
                  <a:schemeClr val="tx1"/>
                </a:solidFill>
                <a:latin typeface="Calibri" pitchFamily="34" charset="0"/>
                <a:ea typeface="微软雅黑" pitchFamily="34" charset="-122"/>
              </a:defRPr>
            </a:lvl6pPr>
            <a:lvl7pPr marL="2971800" indent="-228600" eaLnBrk="0" fontAlgn="base" hangingPunct="0">
              <a:spcBef>
                <a:spcPct val="0"/>
              </a:spcBef>
              <a:spcAft>
                <a:spcPct val="0"/>
              </a:spcAft>
              <a:defRPr>
                <a:solidFill>
                  <a:schemeClr val="tx1"/>
                </a:solidFill>
                <a:latin typeface="Calibri" pitchFamily="34" charset="0"/>
                <a:ea typeface="微软雅黑" pitchFamily="34" charset="-122"/>
              </a:defRPr>
            </a:lvl7pPr>
            <a:lvl8pPr marL="3429000" indent="-228600" eaLnBrk="0" fontAlgn="base" hangingPunct="0">
              <a:spcBef>
                <a:spcPct val="0"/>
              </a:spcBef>
              <a:spcAft>
                <a:spcPct val="0"/>
              </a:spcAft>
              <a:defRPr>
                <a:solidFill>
                  <a:schemeClr val="tx1"/>
                </a:solidFill>
                <a:latin typeface="Calibri" pitchFamily="34" charset="0"/>
                <a:ea typeface="微软雅黑" pitchFamily="34" charset="-122"/>
              </a:defRPr>
            </a:lvl8pPr>
            <a:lvl9pPr marL="3886200" indent="-228600" eaLnBrk="0" fontAlgn="base" hangingPunct="0">
              <a:spcBef>
                <a:spcPct val="0"/>
              </a:spcBef>
              <a:spcAft>
                <a:spcPct val="0"/>
              </a:spcAft>
              <a:defRPr>
                <a:solidFill>
                  <a:schemeClr val="tx1"/>
                </a:solidFill>
                <a:latin typeface="Calibri" pitchFamily="34" charset="0"/>
                <a:ea typeface="微软雅黑" pitchFamily="34" charset="-122"/>
              </a:defRPr>
            </a:lvl9pPr>
          </a:lstStyle>
          <a:p>
            <a:pPr algn="ctr" eaLnBrk="1" hangingPunct="1"/>
            <a:r>
              <a:rPr lang="zh-CN" altLang="en-US" sz="4400" dirty="0">
                <a:solidFill>
                  <a:schemeClr val="bg1"/>
                </a:solidFill>
                <a:latin typeface="黑体" panose="02010609060101010101" pitchFamily="49" charset="-122"/>
                <a:ea typeface="黑体" panose="02010609060101010101" pitchFamily="49" charset="-122"/>
              </a:rPr>
              <a:t>目录</a:t>
            </a:r>
          </a:p>
        </p:txBody>
      </p:sp>
      <p:sp>
        <p:nvSpPr>
          <p:cNvPr id="16" name="矩形 15">
            <a:extLst>
              <a:ext uri="{FF2B5EF4-FFF2-40B4-BE49-F238E27FC236}">
                <a16:creationId xmlns:a16="http://schemas.microsoft.com/office/drawing/2014/main" id="{2747C27C-AA3E-48AE-9786-F67A1F1D696A}"/>
              </a:ext>
            </a:extLst>
          </p:cNvPr>
          <p:cNvSpPr/>
          <p:nvPr userDrawn="1"/>
        </p:nvSpPr>
        <p:spPr>
          <a:xfrm>
            <a:off x="607159" y="3343275"/>
            <a:ext cx="1620957" cy="523220"/>
          </a:xfrm>
          <a:prstGeom prst="rect">
            <a:avLst/>
          </a:prstGeom>
        </p:spPr>
        <p:txBody>
          <a:bodyPr wrap="none">
            <a:spAutoFit/>
          </a:bodyPr>
          <a:lstStyle/>
          <a:p>
            <a:pPr algn="ctr" eaLnBrk="1" fontAlgn="auto" hangingPunct="1">
              <a:spcBef>
                <a:spcPts val="0"/>
              </a:spcBef>
              <a:spcAft>
                <a:spcPts val="0"/>
              </a:spcAft>
              <a:defRPr/>
            </a:pPr>
            <a:r>
              <a:rPr lang="zh-CN" altLang="en-US" sz="2800" dirty="0">
                <a:solidFill>
                  <a:schemeClr val="accent3"/>
                </a:solidFill>
                <a:latin typeface="黑体" panose="02010609060101010101" pitchFamily="49" charset="-122"/>
                <a:ea typeface="黑体" panose="02010609060101010101" pitchFamily="49" charset="-122"/>
              </a:rPr>
              <a:t>CONTENTS</a:t>
            </a:r>
          </a:p>
        </p:txBody>
      </p:sp>
      <p:sp>
        <p:nvSpPr>
          <p:cNvPr id="26" name="直角三角形 25">
            <a:extLst>
              <a:ext uri="{FF2B5EF4-FFF2-40B4-BE49-F238E27FC236}">
                <a16:creationId xmlns:a16="http://schemas.microsoft.com/office/drawing/2014/main" id="{14FBE5EF-8591-43EB-A30D-5623BE07B0E3}"/>
              </a:ext>
            </a:extLst>
          </p:cNvPr>
          <p:cNvSpPr/>
          <p:nvPr userDrawn="1"/>
        </p:nvSpPr>
        <p:spPr>
          <a:xfrm flipH="1">
            <a:off x="10410825" y="3486150"/>
            <a:ext cx="1795463" cy="3371850"/>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8" name="直角三角形 27">
            <a:extLst>
              <a:ext uri="{FF2B5EF4-FFF2-40B4-BE49-F238E27FC236}">
                <a16:creationId xmlns:a16="http://schemas.microsoft.com/office/drawing/2014/main" id="{7A6D0356-12E9-4377-9E11-CC8AA2B80A93}"/>
              </a:ext>
            </a:extLst>
          </p:cNvPr>
          <p:cNvSpPr/>
          <p:nvPr userDrawn="1"/>
        </p:nvSpPr>
        <p:spPr>
          <a:xfrm flipH="1">
            <a:off x="10982325" y="3468688"/>
            <a:ext cx="1209675" cy="3389312"/>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内容页">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C3613A58-4D79-4198-8705-30BFB719372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425964" y="6106677"/>
            <a:ext cx="766036" cy="760319"/>
          </a:xfrm>
          <a:prstGeom prst="rect">
            <a:avLst/>
          </a:prstGeom>
        </p:spPr>
      </p:pic>
      <p:sp>
        <p:nvSpPr>
          <p:cNvPr id="9" name="标题 8">
            <a:extLst>
              <a:ext uri="{FF2B5EF4-FFF2-40B4-BE49-F238E27FC236}">
                <a16:creationId xmlns:a16="http://schemas.microsoft.com/office/drawing/2014/main" id="{8D52FD0C-E90A-4710-BE81-2F13730E6C26}"/>
              </a:ext>
            </a:extLst>
          </p:cNvPr>
          <p:cNvSpPr>
            <a:spLocks noGrp="1"/>
          </p:cNvSpPr>
          <p:nvPr>
            <p:ph type="title"/>
          </p:nvPr>
        </p:nvSpPr>
        <p:spPr>
          <a:xfrm>
            <a:off x="251074" y="213028"/>
            <a:ext cx="5821137" cy="423787"/>
          </a:xfrm>
          <a:prstGeom prst="rect">
            <a:avLst/>
          </a:prstGeom>
        </p:spPr>
        <p:txBody>
          <a:bodyPr anchor="ctr"/>
          <a:lstStyle>
            <a:lvl1pPr marL="269875" indent="-269875" fontAlgn="ctr">
              <a:buClr>
                <a:srgbClr val="00B0F0"/>
              </a:buClr>
              <a:buSzPct val="50000"/>
              <a:buFont typeface="黑体" panose="02010609060101010101" pitchFamily="49" charset="-122"/>
              <a:buChar char="◎"/>
              <a:defRPr sz="2400" baseline="0">
                <a:solidFill>
                  <a:schemeClr val="tx1"/>
                </a:solidFill>
                <a:latin typeface="Times New Roman" panose="02020603050405020304" pitchFamily="18" charset="0"/>
                <a:ea typeface="黑体" panose="02010609060101010101" pitchFamily="49" charset="-122"/>
              </a:defRPr>
            </a:lvl1pPr>
          </a:lstStyle>
          <a:p>
            <a:r>
              <a:rPr lang="zh-CN" altLang="en-US" dirty="0"/>
              <a:t>单击此处编辑母版标题</a:t>
            </a:r>
          </a:p>
        </p:txBody>
      </p:sp>
      <p:sp>
        <p:nvSpPr>
          <p:cNvPr id="13" name="文本占位符 12">
            <a:extLst>
              <a:ext uri="{FF2B5EF4-FFF2-40B4-BE49-F238E27FC236}">
                <a16:creationId xmlns:a16="http://schemas.microsoft.com/office/drawing/2014/main" id="{9EC7C184-C48D-4037-8B9A-2A8701C12197}"/>
              </a:ext>
            </a:extLst>
          </p:cNvPr>
          <p:cNvSpPr>
            <a:spLocks noGrp="1"/>
          </p:cNvSpPr>
          <p:nvPr>
            <p:ph type="body" sz="quarter" idx="10"/>
          </p:nvPr>
        </p:nvSpPr>
        <p:spPr>
          <a:xfrm>
            <a:off x="718458" y="938213"/>
            <a:ext cx="10707506" cy="5552394"/>
          </a:xfrm>
          <a:prstGeom prst="rect">
            <a:avLst/>
          </a:prstGeom>
        </p:spPr>
        <p:txBody>
          <a:bodyPr/>
          <a:lstStyle>
            <a:lvl1pPr>
              <a:lnSpc>
                <a:spcPct val="100000"/>
              </a:lnSpc>
              <a:spcBef>
                <a:spcPts val="600"/>
              </a:spcBef>
              <a:spcAft>
                <a:spcPts val="600"/>
              </a:spcAft>
              <a:defRPr sz="2400" baseline="0">
                <a:latin typeface="Times New Roman" panose="02020603050405020304" pitchFamily="18" charset="0"/>
                <a:ea typeface="楷体" panose="02010609060101010101" pitchFamily="49" charset="-122"/>
              </a:defRPr>
            </a:lvl1pPr>
            <a:lvl2pPr marL="685800" indent="-228600">
              <a:lnSpc>
                <a:spcPct val="100000"/>
              </a:lnSpc>
              <a:spcBef>
                <a:spcPts val="600"/>
              </a:spcBef>
              <a:spcAft>
                <a:spcPts val="600"/>
              </a:spcAft>
              <a:buFont typeface="微软雅黑" panose="020B0503020204020204" pitchFamily="34" charset="-122"/>
              <a:buChar char="◦"/>
              <a:defRPr sz="2000" baseline="0">
                <a:latin typeface="Times New Roman" panose="02020603050405020304" pitchFamily="18" charset="0"/>
                <a:ea typeface="楷体" panose="02010609060101010101" pitchFamily="49" charset="-122"/>
              </a:defRPr>
            </a:lvl2pPr>
            <a:lvl3pPr>
              <a:lnSpc>
                <a:spcPct val="100000"/>
              </a:lnSpc>
              <a:spcBef>
                <a:spcPts val="600"/>
              </a:spcBef>
              <a:spcAft>
                <a:spcPts val="600"/>
              </a:spcAft>
              <a:defRPr sz="1800" baseline="0">
                <a:latin typeface="Times New Roman" panose="02020603050405020304" pitchFamily="18" charset="0"/>
                <a:ea typeface="楷体" panose="02010609060101010101" pitchFamily="49" charset="-122"/>
              </a:defRPr>
            </a:lvl3pPr>
            <a:lvl4pPr>
              <a:lnSpc>
                <a:spcPct val="100000"/>
              </a:lnSpc>
              <a:spcBef>
                <a:spcPts val="600"/>
              </a:spcBef>
              <a:spcAft>
                <a:spcPts val="600"/>
              </a:spcAft>
              <a:defRPr sz="1800" baseline="0">
                <a:latin typeface="Times New Roman" panose="02020603050405020304" pitchFamily="18" charset="0"/>
                <a:ea typeface="楷体" panose="02010609060101010101" pitchFamily="49" charset="-122"/>
              </a:defRPr>
            </a:lvl4pPr>
            <a:lvl5pPr>
              <a:lnSpc>
                <a:spcPct val="100000"/>
              </a:lnSpc>
              <a:spcBef>
                <a:spcPts val="600"/>
              </a:spcBef>
              <a:spcAft>
                <a:spcPts val="600"/>
              </a:spcAft>
              <a:defRPr sz="1800" baseline="0">
                <a:latin typeface="Times New Roman" panose="02020603050405020304" pitchFamily="18" charset="0"/>
                <a:ea typeface="楷体" panose="02010609060101010101" pitchFamily="49" charset="-122"/>
              </a:defRPr>
            </a:lvl5p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FFF5EC77-0C28-4C54-8009-996A10C29AF7}"/>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425964" y="6106677"/>
            <a:ext cx="766036" cy="760319"/>
          </a:xfrm>
          <a:prstGeom prst="rect">
            <a:avLst/>
          </a:prstGeom>
        </p:spPr>
      </p:pic>
      <p:sp>
        <p:nvSpPr>
          <p:cNvPr id="6" name="标题 8">
            <a:extLst>
              <a:ext uri="{FF2B5EF4-FFF2-40B4-BE49-F238E27FC236}">
                <a16:creationId xmlns:a16="http://schemas.microsoft.com/office/drawing/2014/main" id="{CCDC3C82-CD18-463E-AE00-1359ECB92759}"/>
              </a:ext>
            </a:extLst>
          </p:cNvPr>
          <p:cNvSpPr>
            <a:spLocks noGrp="1"/>
          </p:cNvSpPr>
          <p:nvPr>
            <p:ph type="title"/>
          </p:nvPr>
        </p:nvSpPr>
        <p:spPr>
          <a:xfrm>
            <a:off x="251074" y="213028"/>
            <a:ext cx="5821137" cy="423787"/>
          </a:xfrm>
          <a:prstGeom prst="rect">
            <a:avLst/>
          </a:prstGeom>
        </p:spPr>
        <p:txBody>
          <a:bodyPr anchor="ctr"/>
          <a:lstStyle>
            <a:lvl1pPr marL="269875" indent="-269875" fontAlgn="ctr">
              <a:buClr>
                <a:srgbClr val="00B0F0"/>
              </a:buClr>
              <a:buSzPct val="50000"/>
              <a:buFont typeface="黑体" panose="02010609060101010101" pitchFamily="49" charset="-122"/>
              <a:buChar char="◎"/>
              <a:defRPr sz="2400" baseline="0">
                <a:solidFill>
                  <a:schemeClr val="tx1"/>
                </a:solidFill>
                <a:latin typeface="Times New Roman" panose="02020603050405020304" pitchFamily="18" charset="0"/>
                <a:ea typeface="黑体" panose="02010609060101010101" pitchFamily="49" charset="-122"/>
              </a:defRPr>
            </a:lvl1pPr>
          </a:lstStyle>
          <a:p>
            <a:r>
              <a:rPr lang="zh-CN" altLang="en-US" dirty="0"/>
              <a:t>单击此处编辑母版标题</a:t>
            </a: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026" name="图片 6"/>
          <p:cNvPicPr>
            <a:picLocks noChangeAspect="1"/>
          </p:cNvPicPr>
          <p:nvPr userDrawn="1"/>
        </p:nvPicPr>
        <p:blipFill>
          <a:blip r:embed="rId7" cstate="print">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流程图: 存储数据 1">
            <a:extLst>
              <a:ext uri="{FF2B5EF4-FFF2-40B4-BE49-F238E27FC236}">
                <a16:creationId xmlns:a16="http://schemas.microsoft.com/office/drawing/2014/main" id="{FF46F1D1-4761-4260-9DF6-44AA19E2C5DC}"/>
              </a:ext>
            </a:extLst>
          </p:cNvPr>
          <p:cNvSpPr/>
          <p:nvPr userDrawn="1"/>
        </p:nvSpPr>
        <p:spPr>
          <a:xfrm flipH="1">
            <a:off x="10964636" y="128587"/>
            <a:ext cx="1227362" cy="365126"/>
          </a:xfrm>
          <a:prstGeom prst="flowChartOnlineStorage">
            <a:avLst/>
          </a:prstGeom>
        </p:spPr>
        <p:style>
          <a:lnRef idx="2">
            <a:schemeClr val="accent1">
              <a:shade val="50000"/>
            </a:schemeClr>
          </a:lnRef>
          <a:fillRef idx="1">
            <a:schemeClr val="accent1"/>
          </a:fillRef>
          <a:effectRef idx="0">
            <a:schemeClr val="accent1"/>
          </a:effectRef>
          <a:fontRef idx="minor">
            <a:schemeClr val="lt1"/>
          </a:fontRef>
        </p:style>
        <p:txBody>
          <a:bodyPr lIns="72000" rIns="72000" rtlCol="0" anchor="ctr"/>
          <a:lstStyle/>
          <a:p>
            <a:pPr algn="ctr"/>
            <a:endParaRPr lang="zh-CN" altLang="en-US" dirty="0"/>
          </a:p>
        </p:txBody>
      </p:sp>
      <p:sp>
        <p:nvSpPr>
          <p:cNvPr id="4" name="矩形 3">
            <a:extLst>
              <a:ext uri="{FF2B5EF4-FFF2-40B4-BE49-F238E27FC236}">
                <a16:creationId xmlns:a16="http://schemas.microsoft.com/office/drawing/2014/main" id="{4B233D2F-B9ED-45EA-8D6B-F8155F5B1C5D}"/>
              </a:ext>
            </a:extLst>
          </p:cNvPr>
          <p:cNvSpPr/>
          <p:nvPr userDrawn="1"/>
        </p:nvSpPr>
        <p:spPr>
          <a:xfrm>
            <a:off x="11255228" y="124381"/>
            <a:ext cx="864339" cy="369332"/>
          </a:xfrm>
          <a:prstGeom prst="rect">
            <a:avLst/>
          </a:prstGeom>
        </p:spPr>
        <p:txBody>
          <a:bodyPr wrap="none">
            <a:spAutoFit/>
          </a:bodyPr>
          <a:lstStyle/>
          <a:p>
            <a:pPr algn="r"/>
            <a:fld id="{F482BBB0-03D3-4820-BB5C-84F72A3DE00D}" type="slidenum">
              <a:rPr lang="en-US" altLang="zh-CN" b="0" smtClean="0">
                <a:solidFill>
                  <a:schemeClr val="bg1"/>
                </a:solidFill>
                <a:latin typeface="Times New Roman" panose="02020603050405020304" pitchFamily="18" charset="0"/>
                <a:cs typeface="Times New Roman" panose="02020603050405020304" pitchFamily="18" charset="0"/>
              </a:rPr>
              <a:pPr algn="r"/>
              <a:t>‹#›</a:t>
            </a:fld>
            <a:r>
              <a:rPr lang="en-US" altLang="zh-CN" b="0" dirty="0">
                <a:solidFill>
                  <a:schemeClr val="bg1"/>
                </a:solidFill>
                <a:latin typeface="Times New Roman" panose="02020603050405020304" pitchFamily="18" charset="0"/>
                <a:cs typeface="Times New Roman" panose="02020603050405020304" pitchFamily="18" charset="0"/>
              </a:rPr>
              <a:t> / 68</a:t>
            </a:r>
            <a:endParaRPr lang="zh-CN" altLang="en-US" b="0" dirty="0">
              <a:solidFill>
                <a:schemeClr val="bg1"/>
              </a:solidFill>
              <a:latin typeface="Times New Roman" panose="02020603050405020304" pitchFamily="18" charset="0"/>
              <a:cs typeface="Times New Roman" panose="02020603050405020304" pitchFamily="18" charset="0"/>
            </a:endParaRPr>
          </a:p>
        </p:txBody>
      </p:sp>
    </p:spTree>
  </p:cSld>
  <p:clrMap bg1="lt1" tx1="dk1" bg2="lt2" tx2="dk2" accent1="accent1" accent2="accent2" accent3="accent3" accent4="accent4" accent5="accent5" accent6="accent6" hlink="hlink" folHlink="folHlink"/>
  <p:sldLayoutIdLst>
    <p:sldLayoutId id="2147483649" r:id="rId1"/>
    <p:sldLayoutId id="2147483654" r:id="rId2"/>
    <p:sldLayoutId id="2147483650" r:id="rId3"/>
    <p:sldLayoutId id="2147483652" r:id="rId4"/>
    <p:sldLayoutId id="2147483653" r:id="rId5"/>
  </p:sldLayoutIdLst>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pitchFamily="34" charset="0"/>
          <a:ea typeface="微软雅黑" pitchFamily="34" charset="-122"/>
        </a:defRPr>
      </a:lvl2pPr>
      <a:lvl3pPr algn="l" rtl="0" eaLnBrk="0" fontAlgn="base" hangingPunct="0">
        <a:lnSpc>
          <a:spcPct val="90000"/>
        </a:lnSpc>
        <a:spcBef>
          <a:spcPct val="0"/>
        </a:spcBef>
        <a:spcAft>
          <a:spcPct val="0"/>
        </a:spcAft>
        <a:defRPr sz="4400">
          <a:solidFill>
            <a:schemeClr val="tx1"/>
          </a:solidFill>
          <a:latin typeface="Calibri" pitchFamily="34" charset="0"/>
          <a:ea typeface="微软雅黑" pitchFamily="34" charset="-122"/>
        </a:defRPr>
      </a:lvl3pPr>
      <a:lvl4pPr algn="l" rtl="0" eaLnBrk="0" fontAlgn="base" hangingPunct="0">
        <a:lnSpc>
          <a:spcPct val="90000"/>
        </a:lnSpc>
        <a:spcBef>
          <a:spcPct val="0"/>
        </a:spcBef>
        <a:spcAft>
          <a:spcPct val="0"/>
        </a:spcAft>
        <a:defRPr sz="4400">
          <a:solidFill>
            <a:schemeClr val="tx1"/>
          </a:solidFill>
          <a:latin typeface="Calibri" pitchFamily="34" charset="0"/>
          <a:ea typeface="微软雅黑" pitchFamily="34" charset="-122"/>
        </a:defRPr>
      </a:lvl4pPr>
      <a:lvl5pPr algn="l" rtl="0" eaLnBrk="0" fontAlgn="base" hangingPunct="0">
        <a:lnSpc>
          <a:spcPct val="90000"/>
        </a:lnSpc>
        <a:spcBef>
          <a:spcPct val="0"/>
        </a:spcBef>
        <a:spcAft>
          <a:spcPct val="0"/>
        </a:spcAft>
        <a:defRPr sz="4400">
          <a:solidFill>
            <a:schemeClr val="tx1"/>
          </a:solidFill>
          <a:latin typeface="Calibri" pitchFamily="34" charset="0"/>
          <a:ea typeface="微软雅黑" pitchFamily="34" charset="-122"/>
        </a:defRPr>
      </a:lvl5pPr>
      <a:lvl6pPr marL="457200" algn="l" rtl="0" fontAlgn="base">
        <a:lnSpc>
          <a:spcPct val="90000"/>
        </a:lnSpc>
        <a:spcBef>
          <a:spcPct val="0"/>
        </a:spcBef>
        <a:spcAft>
          <a:spcPct val="0"/>
        </a:spcAft>
        <a:defRPr sz="4400">
          <a:solidFill>
            <a:schemeClr val="tx1"/>
          </a:solidFill>
          <a:latin typeface="Calibri" pitchFamily="34" charset="0"/>
          <a:ea typeface="微软雅黑" pitchFamily="34" charset="-122"/>
        </a:defRPr>
      </a:lvl6pPr>
      <a:lvl7pPr marL="914400" algn="l" rtl="0" fontAlgn="base">
        <a:lnSpc>
          <a:spcPct val="90000"/>
        </a:lnSpc>
        <a:spcBef>
          <a:spcPct val="0"/>
        </a:spcBef>
        <a:spcAft>
          <a:spcPct val="0"/>
        </a:spcAft>
        <a:defRPr sz="4400">
          <a:solidFill>
            <a:schemeClr val="tx1"/>
          </a:solidFill>
          <a:latin typeface="Calibri" pitchFamily="34" charset="0"/>
          <a:ea typeface="微软雅黑" pitchFamily="34" charset="-122"/>
        </a:defRPr>
      </a:lvl7pPr>
      <a:lvl8pPr marL="1371600" algn="l" rtl="0" fontAlgn="base">
        <a:lnSpc>
          <a:spcPct val="90000"/>
        </a:lnSpc>
        <a:spcBef>
          <a:spcPct val="0"/>
        </a:spcBef>
        <a:spcAft>
          <a:spcPct val="0"/>
        </a:spcAft>
        <a:defRPr sz="4400">
          <a:solidFill>
            <a:schemeClr val="tx1"/>
          </a:solidFill>
          <a:latin typeface="Calibri" pitchFamily="34" charset="0"/>
          <a:ea typeface="微软雅黑" pitchFamily="34" charset="-122"/>
        </a:defRPr>
      </a:lvl8pPr>
      <a:lvl9pPr marL="1828800" algn="l" rtl="0" fontAlgn="base">
        <a:lnSpc>
          <a:spcPct val="90000"/>
        </a:lnSpc>
        <a:spcBef>
          <a:spcPct val="0"/>
        </a:spcBef>
        <a:spcAft>
          <a:spcPct val="0"/>
        </a:spcAft>
        <a:defRPr sz="4400">
          <a:solidFill>
            <a:schemeClr val="tx1"/>
          </a:solidFill>
          <a:latin typeface="Calibri" pitchFamily="34" charset="0"/>
          <a:ea typeface="微软雅黑" pitchFamily="34" charset="-122"/>
        </a:defRPr>
      </a:lvl9pPr>
    </p:titleStyle>
    <p:bodyStyle>
      <a:lvl1pPr marL="228600" indent="-228600" algn="l" rtl="0" eaLnBrk="0" fontAlgn="base" hangingPunct="0">
        <a:lnSpc>
          <a:spcPct val="90000"/>
        </a:lnSpc>
        <a:spcBef>
          <a:spcPts val="1000"/>
        </a:spcBef>
        <a:spcAft>
          <a:spcPct val="0"/>
        </a:spcAft>
        <a:buFont typeface="Arial" panose="020B060402020209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9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9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9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9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5124" name="文本框 4"/>
          <p:cNvSpPr txBox="1">
            <a:spLocks noChangeArrowheads="1"/>
          </p:cNvSpPr>
          <p:nvPr/>
        </p:nvSpPr>
        <p:spPr bwMode="auto">
          <a:xfrm>
            <a:off x="2336805" y="2087625"/>
            <a:ext cx="7366119" cy="1815882"/>
          </a:xfrm>
          <a:prstGeom prst="rect">
            <a:avLst/>
          </a:prstGeom>
          <a:solidFill>
            <a:srgbClr val="000000">
              <a:alpha val="69804"/>
            </a:srgbClr>
          </a:solidFill>
          <a:ln>
            <a:noFill/>
          </a:ln>
        </p:spPr>
        <p:txBody>
          <a:bodyPr wrap="none" anchor="ctr">
            <a:spAutoFit/>
          </a:bodyPr>
          <a:lstStyle>
            <a:lvl1pPr>
              <a:defRPr>
                <a:solidFill>
                  <a:schemeClr val="tx1"/>
                </a:solidFill>
                <a:latin typeface="Calibri" pitchFamily="34" charset="0"/>
                <a:ea typeface="微软雅黑" pitchFamily="34" charset="-122"/>
              </a:defRPr>
            </a:lvl1pPr>
            <a:lvl2pPr marL="742950" indent="-285750">
              <a:defRPr>
                <a:solidFill>
                  <a:schemeClr val="tx1"/>
                </a:solidFill>
                <a:latin typeface="Calibri" pitchFamily="34" charset="0"/>
                <a:ea typeface="微软雅黑" pitchFamily="34" charset="-122"/>
              </a:defRPr>
            </a:lvl2pPr>
            <a:lvl3pPr marL="1143000" indent="-228600">
              <a:defRPr>
                <a:solidFill>
                  <a:schemeClr val="tx1"/>
                </a:solidFill>
                <a:latin typeface="Calibri" pitchFamily="34" charset="0"/>
                <a:ea typeface="微软雅黑" pitchFamily="34" charset="-122"/>
              </a:defRPr>
            </a:lvl3pPr>
            <a:lvl4pPr marL="1600200" indent="-228600">
              <a:defRPr>
                <a:solidFill>
                  <a:schemeClr val="tx1"/>
                </a:solidFill>
                <a:latin typeface="Calibri" pitchFamily="34" charset="0"/>
                <a:ea typeface="微软雅黑" pitchFamily="34" charset="-122"/>
              </a:defRPr>
            </a:lvl4pPr>
            <a:lvl5pPr marL="2057400" indent="-228600">
              <a:defRPr>
                <a:solidFill>
                  <a:schemeClr val="tx1"/>
                </a:solidFill>
                <a:latin typeface="Calibri" pitchFamily="34" charset="0"/>
                <a:ea typeface="微软雅黑" pitchFamily="34" charset="-122"/>
              </a:defRPr>
            </a:lvl5pPr>
            <a:lvl6pPr marL="2514600" indent="-228600" eaLnBrk="0" fontAlgn="base" hangingPunct="0">
              <a:spcBef>
                <a:spcPct val="0"/>
              </a:spcBef>
              <a:spcAft>
                <a:spcPct val="0"/>
              </a:spcAft>
              <a:defRPr>
                <a:solidFill>
                  <a:schemeClr val="tx1"/>
                </a:solidFill>
                <a:latin typeface="Calibri" pitchFamily="34" charset="0"/>
                <a:ea typeface="微软雅黑" pitchFamily="34" charset="-122"/>
              </a:defRPr>
            </a:lvl6pPr>
            <a:lvl7pPr marL="2971800" indent="-228600" eaLnBrk="0" fontAlgn="base" hangingPunct="0">
              <a:spcBef>
                <a:spcPct val="0"/>
              </a:spcBef>
              <a:spcAft>
                <a:spcPct val="0"/>
              </a:spcAft>
              <a:defRPr>
                <a:solidFill>
                  <a:schemeClr val="tx1"/>
                </a:solidFill>
                <a:latin typeface="Calibri" pitchFamily="34" charset="0"/>
                <a:ea typeface="微软雅黑" pitchFamily="34" charset="-122"/>
              </a:defRPr>
            </a:lvl7pPr>
            <a:lvl8pPr marL="3429000" indent="-228600" eaLnBrk="0" fontAlgn="base" hangingPunct="0">
              <a:spcBef>
                <a:spcPct val="0"/>
              </a:spcBef>
              <a:spcAft>
                <a:spcPct val="0"/>
              </a:spcAft>
              <a:defRPr>
                <a:solidFill>
                  <a:schemeClr val="tx1"/>
                </a:solidFill>
                <a:latin typeface="Calibri" pitchFamily="34" charset="0"/>
                <a:ea typeface="微软雅黑" pitchFamily="34" charset="-122"/>
              </a:defRPr>
            </a:lvl8pPr>
            <a:lvl9pPr marL="3886200" indent="-228600" eaLnBrk="0" fontAlgn="base" hangingPunct="0">
              <a:spcBef>
                <a:spcPct val="0"/>
              </a:spcBef>
              <a:spcAft>
                <a:spcPct val="0"/>
              </a:spcAft>
              <a:defRPr>
                <a:solidFill>
                  <a:schemeClr val="tx1"/>
                </a:solidFill>
                <a:latin typeface="Calibri" pitchFamily="34" charset="0"/>
                <a:ea typeface="微软雅黑" pitchFamily="34" charset="-122"/>
              </a:defRPr>
            </a:lvl9pPr>
          </a:lstStyle>
          <a:p>
            <a:pPr algn="ctr" eaLnBrk="1" hangingPunct="1"/>
            <a:r>
              <a:rPr lang="zh-CN" altLang="en-US" sz="8000" dirty="0">
                <a:solidFill>
                  <a:schemeClr val="bg1"/>
                </a:solidFill>
                <a:latin typeface="楷体" panose="02010609060101010101" pitchFamily="49" charset="-122"/>
                <a:ea typeface="楷体" panose="02010609060101010101" pitchFamily="49" charset="-122"/>
              </a:rPr>
              <a:t>计算机程序设计</a:t>
            </a:r>
            <a:endParaRPr lang="en-US" altLang="zh-CN" sz="8000" dirty="0">
              <a:solidFill>
                <a:schemeClr val="bg1"/>
              </a:solidFill>
              <a:latin typeface="楷体" panose="02010609060101010101" pitchFamily="49" charset="-122"/>
              <a:ea typeface="楷体" panose="02010609060101010101" pitchFamily="49" charset="-122"/>
            </a:endParaRPr>
          </a:p>
          <a:p>
            <a:pPr algn="ctr" eaLnBrk="1" hangingPunct="1"/>
            <a:r>
              <a:rPr lang="en-US" altLang="zh-CN" sz="32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C</a:t>
            </a:r>
            <a:r>
              <a:rPr lang="en-US" altLang="zh-CN" sz="3200" b="1" dirty="0">
                <a:solidFill>
                  <a:schemeClr val="bg1"/>
                </a:solidFill>
                <a:latin typeface="Times New Roman" panose="02020603050405020304" pitchFamily="18" charset="0"/>
                <a:ea typeface="楷体" panose="02010609060101010101" pitchFamily="49" charset="-122"/>
                <a:cs typeface="Times New Roman" panose="02020603050405020304" pitchFamily="18" charset="0"/>
              </a:rPr>
              <a:t>omputer </a:t>
            </a:r>
            <a:r>
              <a:rPr lang="en-US" altLang="zh-CN" sz="32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P</a:t>
            </a:r>
            <a:r>
              <a:rPr lang="en-US" altLang="zh-CN" sz="3200" b="1" dirty="0">
                <a:solidFill>
                  <a:schemeClr val="bg1"/>
                </a:solidFill>
                <a:latin typeface="Times New Roman" panose="02020603050405020304" pitchFamily="18" charset="0"/>
                <a:ea typeface="楷体" panose="02010609060101010101" pitchFamily="49" charset="-122"/>
                <a:cs typeface="Times New Roman" panose="02020603050405020304" pitchFamily="18" charset="0"/>
              </a:rPr>
              <a:t>rogramming</a:t>
            </a:r>
            <a:endParaRPr lang="zh-CN" altLang="en-US" sz="3200" b="1" dirty="0">
              <a:solidFill>
                <a:schemeClr val="bg1"/>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5130" name="文本框 10"/>
          <p:cNvSpPr txBox="1">
            <a:spLocks noChangeArrowheads="1"/>
          </p:cNvSpPr>
          <p:nvPr/>
        </p:nvSpPr>
        <p:spPr bwMode="auto">
          <a:xfrm>
            <a:off x="8522360" y="5829394"/>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微软雅黑" pitchFamily="34" charset="-122"/>
              </a:defRPr>
            </a:lvl1pPr>
            <a:lvl2pPr marL="742950" indent="-285750">
              <a:defRPr>
                <a:solidFill>
                  <a:schemeClr val="tx1"/>
                </a:solidFill>
                <a:latin typeface="Calibri" pitchFamily="34" charset="0"/>
                <a:ea typeface="微软雅黑" pitchFamily="34" charset="-122"/>
              </a:defRPr>
            </a:lvl2pPr>
            <a:lvl3pPr marL="1143000" indent="-228600">
              <a:defRPr>
                <a:solidFill>
                  <a:schemeClr val="tx1"/>
                </a:solidFill>
                <a:latin typeface="Calibri" pitchFamily="34" charset="0"/>
                <a:ea typeface="微软雅黑" pitchFamily="34" charset="-122"/>
              </a:defRPr>
            </a:lvl3pPr>
            <a:lvl4pPr marL="1600200" indent="-228600">
              <a:defRPr>
                <a:solidFill>
                  <a:schemeClr val="tx1"/>
                </a:solidFill>
                <a:latin typeface="Calibri" pitchFamily="34" charset="0"/>
                <a:ea typeface="微软雅黑" pitchFamily="34" charset="-122"/>
              </a:defRPr>
            </a:lvl4pPr>
            <a:lvl5pPr marL="2057400" indent="-228600">
              <a:defRPr>
                <a:solidFill>
                  <a:schemeClr val="tx1"/>
                </a:solidFill>
                <a:latin typeface="Calibri" pitchFamily="34" charset="0"/>
                <a:ea typeface="微软雅黑" pitchFamily="34" charset="-122"/>
              </a:defRPr>
            </a:lvl5pPr>
            <a:lvl6pPr marL="2514600" indent="-228600" eaLnBrk="0" fontAlgn="base" hangingPunct="0">
              <a:spcBef>
                <a:spcPct val="0"/>
              </a:spcBef>
              <a:spcAft>
                <a:spcPct val="0"/>
              </a:spcAft>
              <a:defRPr>
                <a:solidFill>
                  <a:schemeClr val="tx1"/>
                </a:solidFill>
                <a:latin typeface="Calibri" pitchFamily="34" charset="0"/>
                <a:ea typeface="微软雅黑" pitchFamily="34" charset="-122"/>
              </a:defRPr>
            </a:lvl6pPr>
            <a:lvl7pPr marL="2971800" indent="-228600" eaLnBrk="0" fontAlgn="base" hangingPunct="0">
              <a:spcBef>
                <a:spcPct val="0"/>
              </a:spcBef>
              <a:spcAft>
                <a:spcPct val="0"/>
              </a:spcAft>
              <a:defRPr>
                <a:solidFill>
                  <a:schemeClr val="tx1"/>
                </a:solidFill>
                <a:latin typeface="Calibri" pitchFamily="34" charset="0"/>
                <a:ea typeface="微软雅黑" pitchFamily="34" charset="-122"/>
              </a:defRPr>
            </a:lvl7pPr>
            <a:lvl8pPr marL="3429000" indent="-228600" eaLnBrk="0" fontAlgn="base" hangingPunct="0">
              <a:spcBef>
                <a:spcPct val="0"/>
              </a:spcBef>
              <a:spcAft>
                <a:spcPct val="0"/>
              </a:spcAft>
              <a:defRPr>
                <a:solidFill>
                  <a:schemeClr val="tx1"/>
                </a:solidFill>
                <a:latin typeface="Calibri" pitchFamily="34" charset="0"/>
                <a:ea typeface="微软雅黑" pitchFamily="34" charset="-122"/>
              </a:defRPr>
            </a:lvl8pPr>
            <a:lvl9pPr marL="3886200" indent="-228600" eaLnBrk="0" fontAlgn="base" hangingPunct="0">
              <a:spcBef>
                <a:spcPct val="0"/>
              </a:spcBef>
              <a:spcAft>
                <a:spcPct val="0"/>
              </a:spcAft>
              <a:defRPr>
                <a:solidFill>
                  <a:schemeClr val="tx1"/>
                </a:solidFill>
                <a:latin typeface="Calibri" pitchFamily="34" charset="0"/>
                <a:ea typeface="微软雅黑" pitchFamily="34" charset="-122"/>
              </a:defRPr>
            </a:lvl9pPr>
          </a:lstStyle>
          <a:p>
            <a:pPr algn="l" eaLnBrk="1" hangingPunct="1"/>
            <a:r>
              <a:rPr lang="zh-CN" altLang="en-US" sz="2400" dirty="0">
                <a:solidFill>
                  <a:srgbClr val="FFFF00"/>
                </a:solidFill>
                <a:latin typeface="黑体" panose="02010609060101010101" pitchFamily="49" charset="-122"/>
                <a:ea typeface="黑体" panose="02010609060101010101" pitchFamily="49" charset="-122"/>
              </a:rPr>
              <a:t>主讲：李卫海</a:t>
            </a:r>
          </a:p>
        </p:txBody>
      </p:sp>
      <p:sp>
        <p:nvSpPr>
          <p:cNvPr id="13" name="Freeform 85"/>
          <p:cNvSpPr>
            <a:spLocks noEditPoints="1"/>
          </p:cNvSpPr>
          <p:nvPr/>
        </p:nvSpPr>
        <p:spPr bwMode="auto">
          <a:xfrm>
            <a:off x="7794538" y="5696868"/>
            <a:ext cx="524647" cy="665163"/>
          </a:xfrm>
          <a:custGeom>
            <a:avLst/>
            <a:gdLst>
              <a:gd name="T0" fmla="*/ 38 w 109"/>
              <a:gd name="T1" fmla="*/ 46 h 131"/>
              <a:gd name="T2" fmla="*/ 55 w 109"/>
              <a:gd name="T3" fmla="*/ 69 h 131"/>
              <a:gd name="T4" fmla="*/ 55 w 109"/>
              <a:gd name="T5" fmla="*/ 69 h 131"/>
              <a:gd name="T6" fmla="*/ 56 w 109"/>
              <a:gd name="T7" fmla="*/ 69 h 131"/>
              <a:gd name="T8" fmla="*/ 57 w 109"/>
              <a:gd name="T9" fmla="*/ 69 h 131"/>
              <a:gd name="T10" fmla="*/ 72 w 109"/>
              <a:gd name="T11" fmla="*/ 46 h 131"/>
              <a:gd name="T12" fmla="*/ 72 w 109"/>
              <a:gd name="T13" fmla="*/ 46 h 131"/>
              <a:gd name="T14" fmla="*/ 71 w 109"/>
              <a:gd name="T15" fmla="*/ 33 h 131"/>
              <a:gd name="T16" fmla="*/ 40 w 109"/>
              <a:gd name="T17" fmla="*/ 32 h 131"/>
              <a:gd name="T18" fmla="*/ 38 w 109"/>
              <a:gd name="T19" fmla="*/ 46 h 131"/>
              <a:gd name="T20" fmla="*/ 38 w 109"/>
              <a:gd name="T21" fmla="*/ 46 h 131"/>
              <a:gd name="T22" fmla="*/ 53 w 109"/>
              <a:gd name="T23" fmla="*/ 84 h 131"/>
              <a:gd name="T24" fmla="*/ 51 w 109"/>
              <a:gd name="T25" fmla="*/ 87 h 131"/>
              <a:gd name="T26" fmla="*/ 53 w 109"/>
              <a:gd name="T27" fmla="*/ 88 h 131"/>
              <a:gd name="T28" fmla="*/ 49 w 109"/>
              <a:gd name="T29" fmla="*/ 109 h 131"/>
              <a:gd name="T30" fmla="*/ 36 w 109"/>
              <a:gd name="T31" fmla="*/ 77 h 131"/>
              <a:gd name="T32" fmla="*/ 6 w 109"/>
              <a:gd name="T33" fmla="*/ 91 h 131"/>
              <a:gd name="T34" fmla="*/ 0 w 109"/>
              <a:gd name="T35" fmla="*/ 121 h 131"/>
              <a:gd name="T36" fmla="*/ 109 w 109"/>
              <a:gd name="T37" fmla="*/ 121 h 131"/>
              <a:gd name="T38" fmla="*/ 104 w 109"/>
              <a:gd name="T39" fmla="*/ 91 h 131"/>
              <a:gd name="T40" fmla="*/ 73 w 109"/>
              <a:gd name="T41" fmla="*/ 77 h 131"/>
              <a:gd name="T42" fmla="*/ 62 w 109"/>
              <a:gd name="T43" fmla="*/ 108 h 131"/>
              <a:gd name="T44" fmla="*/ 59 w 109"/>
              <a:gd name="T45" fmla="*/ 88 h 131"/>
              <a:gd name="T46" fmla="*/ 61 w 109"/>
              <a:gd name="T47" fmla="*/ 87 h 131"/>
              <a:gd name="T48" fmla="*/ 59 w 109"/>
              <a:gd name="T49" fmla="*/ 84 h 131"/>
              <a:gd name="T50" fmla="*/ 53 w 109"/>
              <a:gd name="T51" fmla="*/ 84 h 131"/>
              <a:gd name="T52" fmla="*/ 81 w 109"/>
              <a:gd name="T53" fmla="*/ 32 h 131"/>
              <a:gd name="T54" fmla="*/ 81 w 109"/>
              <a:gd name="T55" fmla="*/ 32 h 131"/>
              <a:gd name="T56" fmla="*/ 81 w 109"/>
              <a:gd name="T57" fmla="*/ 34 h 131"/>
              <a:gd name="T58" fmla="*/ 81 w 109"/>
              <a:gd name="T59" fmla="*/ 34 h 131"/>
              <a:gd name="T60" fmla="*/ 81 w 109"/>
              <a:gd name="T61" fmla="*/ 36 h 131"/>
              <a:gd name="T62" fmla="*/ 81 w 109"/>
              <a:gd name="T63" fmla="*/ 37 h 131"/>
              <a:gd name="T64" fmla="*/ 82 w 109"/>
              <a:gd name="T65" fmla="*/ 37 h 131"/>
              <a:gd name="T66" fmla="*/ 82 w 109"/>
              <a:gd name="T67" fmla="*/ 37 h 131"/>
              <a:gd name="T68" fmla="*/ 84 w 109"/>
              <a:gd name="T69" fmla="*/ 43 h 131"/>
              <a:gd name="T70" fmla="*/ 83 w 109"/>
              <a:gd name="T71" fmla="*/ 52 h 131"/>
              <a:gd name="T72" fmla="*/ 78 w 109"/>
              <a:gd name="T73" fmla="*/ 56 h 131"/>
              <a:gd name="T74" fmla="*/ 58 w 109"/>
              <a:gd name="T75" fmla="*/ 77 h 131"/>
              <a:gd name="T76" fmla="*/ 56 w 109"/>
              <a:gd name="T77" fmla="*/ 77 h 131"/>
              <a:gd name="T78" fmla="*/ 54 w 109"/>
              <a:gd name="T79" fmla="*/ 77 h 131"/>
              <a:gd name="T80" fmla="*/ 54 w 109"/>
              <a:gd name="T81" fmla="*/ 77 h 131"/>
              <a:gd name="T82" fmla="*/ 33 w 109"/>
              <a:gd name="T83" fmla="*/ 56 h 131"/>
              <a:gd name="T84" fmla="*/ 28 w 109"/>
              <a:gd name="T85" fmla="*/ 52 h 131"/>
              <a:gd name="T86" fmla="*/ 26 w 109"/>
              <a:gd name="T87" fmla="*/ 44 h 131"/>
              <a:gd name="T88" fmla="*/ 28 w 109"/>
              <a:gd name="T89" fmla="*/ 38 h 131"/>
              <a:gd name="T90" fmla="*/ 29 w 109"/>
              <a:gd name="T91" fmla="*/ 37 h 131"/>
              <a:gd name="T92" fmla="*/ 29 w 109"/>
              <a:gd name="T93" fmla="*/ 32 h 131"/>
              <a:gd name="T94" fmla="*/ 29 w 109"/>
              <a:gd name="T95" fmla="*/ 32 h 131"/>
              <a:gd name="T96" fmla="*/ 29 w 109"/>
              <a:gd name="T97" fmla="*/ 32 h 131"/>
              <a:gd name="T98" fmla="*/ 33 w 109"/>
              <a:gd name="T99" fmla="*/ 15 h 131"/>
              <a:gd name="T100" fmla="*/ 79 w 109"/>
              <a:gd name="T101" fmla="*/ 16 h 131"/>
              <a:gd name="T102" fmla="*/ 81 w 109"/>
              <a:gd name="T103" fmla="*/ 32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09" h="131">
                <a:moveTo>
                  <a:pt x="38" y="46"/>
                </a:moveTo>
                <a:cubicBezTo>
                  <a:pt x="40" y="58"/>
                  <a:pt x="44" y="68"/>
                  <a:pt x="55" y="69"/>
                </a:cubicBezTo>
                <a:cubicBezTo>
                  <a:pt x="55" y="69"/>
                  <a:pt x="55" y="69"/>
                  <a:pt x="55" y="69"/>
                </a:cubicBezTo>
                <a:cubicBezTo>
                  <a:pt x="55" y="69"/>
                  <a:pt x="55" y="69"/>
                  <a:pt x="56" y="69"/>
                </a:cubicBezTo>
                <a:cubicBezTo>
                  <a:pt x="56" y="69"/>
                  <a:pt x="57" y="69"/>
                  <a:pt x="57" y="69"/>
                </a:cubicBezTo>
                <a:cubicBezTo>
                  <a:pt x="67" y="68"/>
                  <a:pt x="71" y="57"/>
                  <a:pt x="72" y="46"/>
                </a:cubicBezTo>
                <a:cubicBezTo>
                  <a:pt x="72" y="46"/>
                  <a:pt x="72" y="46"/>
                  <a:pt x="72" y="46"/>
                </a:cubicBezTo>
                <a:cubicBezTo>
                  <a:pt x="72" y="42"/>
                  <a:pt x="72" y="37"/>
                  <a:pt x="71" y="33"/>
                </a:cubicBezTo>
                <a:cubicBezTo>
                  <a:pt x="68" y="34"/>
                  <a:pt x="56" y="39"/>
                  <a:pt x="40" y="32"/>
                </a:cubicBezTo>
                <a:cubicBezTo>
                  <a:pt x="37" y="38"/>
                  <a:pt x="38" y="41"/>
                  <a:pt x="38" y="46"/>
                </a:cubicBezTo>
                <a:cubicBezTo>
                  <a:pt x="38" y="46"/>
                  <a:pt x="38" y="46"/>
                  <a:pt x="38" y="46"/>
                </a:cubicBezTo>
                <a:close/>
                <a:moveTo>
                  <a:pt x="53" y="84"/>
                </a:moveTo>
                <a:cubicBezTo>
                  <a:pt x="51" y="87"/>
                  <a:pt x="51" y="87"/>
                  <a:pt x="51" y="87"/>
                </a:cubicBezTo>
                <a:cubicBezTo>
                  <a:pt x="53" y="88"/>
                  <a:pt x="53" y="88"/>
                  <a:pt x="53" y="88"/>
                </a:cubicBezTo>
                <a:cubicBezTo>
                  <a:pt x="49" y="109"/>
                  <a:pt x="49" y="109"/>
                  <a:pt x="49" y="109"/>
                </a:cubicBezTo>
                <a:cubicBezTo>
                  <a:pt x="43" y="101"/>
                  <a:pt x="37" y="88"/>
                  <a:pt x="36" y="77"/>
                </a:cubicBezTo>
                <a:cubicBezTo>
                  <a:pt x="25" y="81"/>
                  <a:pt x="15" y="85"/>
                  <a:pt x="6" y="91"/>
                </a:cubicBezTo>
                <a:cubicBezTo>
                  <a:pt x="1" y="101"/>
                  <a:pt x="1" y="112"/>
                  <a:pt x="0" y="121"/>
                </a:cubicBezTo>
                <a:cubicBezTo>
                  <a:pt x="38" y="130"/>
                  <a:pt x="74" y="131"/>
                  <a:pt x="109" y="121"/>
                </a:cubicBezTo>
                <a:cubicBezTo>
                  <a:pt x="109" y="112"/>
                  <a:pt x="109" y="101"/>
                  <a:pt x="104" y="91"/>
                </a:cubicBezTo>
                <a:cubicBezTo>
                  <a:pt x="95" y="85"/>
                  <a:pt x="85" y="80"/>
                  <a:pt x="73" y="77"/>
                </a:cubicBezTo>
                <a:cubicBezTo>
                  <a:pt x="72" y="88"/>
                  <a:pt x="69" y="99"/>
                  <a:pt x="62" y="108"/>
                </a:cubicBezTo>
                <a:cubicBezTo>
                  <a:pt x="59" y="88"/>
                  <a:pt x="59" y="88"/>
                  <a:pt x="59" y="88"/>
                </a:cubicBezTo>
                <a:cubicBezTo>
                  <a:pt x="61" y="87"/>
                  <a:pt x="61" y="87"/>
                  <a:pt x="61" y="87"/>
                </a:cubicBezTo>
                <a:cubicBezTo>
                  <a:pt x="59" y="84"/>
                  <a:pt x="59" y="84"/>
                  <a:pt x="59" y="84"/>
                </a:cubicBezTo>
                <a:cubicBezTo>
                  <a:pt x="53" y="84"/>
                  <a:pt x="53" y="84"/>
                  <a:pt x="53" y="84"/>
                </a:cubicBezTo>
                <a:close/>
                <a:moveTo>
                  <a:pt x="81" y="32"/>
                </a:moveTo>
                <a:cubicBezTo>
                  <a:pt x="81" y="32"/>
                  <a:pt x="81" y="32"/>
                  <a:pt x="81" y="32"/>
                </a:cubicBezTo>
                <a:cubicBezTo>
                  <a:pt x="81" y="34"/>
                  <a:pt x="81" y="34"/>
                  <a:pt x="81" y="34"/>
                </a:cubicBezTo>
                <a:cubicBezTo>
                  <a:pt x="81" y="34"/>
                  <a:pt x="81" y="34"/>
                  <a:pt x="81" y="34"/>
                </a:cubicBezTo>
                <a:cubicBezTo>
                  <a:pt x="81" y="34"/>
                  <a:pt x="81" y="35"/>
                  <a:pt x="81" y="36"/>
                </a:cubicBezTo>
                <a:cubicBezTo>
                  <a:pt x="81" y="37"/>
                  <a:pt x="81" y="37"/>
                  <a:pt x="81" y="37"/>
                </a:cubicBezTo>
                <a:cubicBezTo>
                  <a:pt x="81" y="37"/>
                  <a:pt x="82" y="37"/>
                  <a:pt x="82" y="37"/>
                </a:cubicBezTo>
                <a:cubicBezTo>
                  <a:pt x="82" y="37"/>
                  <a:pt x="82" y="37"/>
                  <a:pt x="82" y="37"/>
                </a:cubicBezTo>
                <a:cubicBezTo>
                  <a:pt x="84" y="38"/>
                  <a:pt x="84" y="41"/>
                  <a:pt x="84" y="43"/>
                </a:cubicBezTo>
                <a:cubicBezTo>
                  <a:pt x="84" y="47"/>
                  <a:pt x="83" y="51"/>
                  <a:pt x="83" y="52"/>
                </a:cubicBezTo>
                <a:cubicBezTo>
                  <a:pt x="82" y="54"/>
                  <a:pt x="79" y="55"/>
                  <a:pt x="78" y="56"/>
                </a:cubicBezTo>
                <a:cubicBezTo>
                  <a:pt x="75" y="66"/>
                  <a:pt x="70" y="75"/>
                  <a:pt x="58" y="77"/>
                </a:cubicBezTo>
                <a:cubicBezTo>
                  <a:pt x="57" y="77"/>
                  <a:pt x="57" y="77"/>
                  <a:pt x="56" y="77"/>
                </a:cubicBezTo>
                <a:cubicBezTo>
                  <a:pt x="55" y="77"/>
                  <a:pt x="54" y="77"/>
                  <a:pt x="54" y="77"/>
                </a:cubicBezTo>
                <a:cubicBezTo>
                  <a:pt x="54" y="77"/>
                  <a:pt x="54" y="77"/>
                  <a:pt x="54" y="77"/>
                </a:cubicBezTo>
                <a:cubicBezTo>
                  <a:pt x="42" y="75"/>
                  <a:pt x="36" y="67"/>
                  <a:pt x="33" y="56"/>
                </a:cubicBezTo>
                <a:cubicBezTo>
                  <a:pt x="32" y="56"/>
                  <a:pt x="29" y="54"/>
                  <a:pt x="28" y="52"/>
                </a:cubicBezTo>
                <a:cubicBezTo>
                  <a:pt x="27" y="51"/>
                  <a:pt x="26" y="47"/>
                  <a:pt x="26" y="44"/>
                </a:cubicBezTo>
                <a:cubicBezTo>
                  <a:pt x="26" y="41"/>
                  <a:pt x="27" y="39"/>
                  <a:pt x="28" y="38"/>
                </a:cubicBezTo>
                <a:cubicBezTo>
                  <a:pt x="28" y="38"/>
                  <a:pt x="29" y="37"/>
                  <a:pt x="29" y="37"/>
                </a:cubicBezTo>
                <a:cubicBezTo>
                  <a:pt x="29" y="36"/>
                  <a:pt x="29" y="34"/>
                  <a:pt x="29" y="32"/>
                </a:cubicBezTo>
                <a:cubicBezTo>
                  <a:pt x="29" y="32"/>
                  <a:pt x="29" y="32"/>
                  <a:pt x="29" y="32"/>
                </a:cubicBezTo>
                <a:cubicBezTo>
                  <a:pt x="29" y="32"/>
                  <a:pt x="29" y="32"/>
                  <a:pt x="29" y="32"/>
                </a:cubicBezTo>
                <a:cubicBezTo>
                  <a:pt x="29" y="24"/>
                  <a:pt x="30" y="19"/>
                  <a:pt x="33" y="15"/>
                </a:cubicBezTo>
                <a:cubicBezTo>
                  <a:pt x="44" y="0"/>
                  <a:pt x="74" y="5"/>
                  <a:pt x="79" y="16"/>
                </a:cubicBezTo>
                <a:cubicBezTo>
                  <a:pt x="81" y="20"/>
                  <a:pt x="82" y="26"/>
                  <a:pt x="81" y="32"/>
                </a:cubicBezTo>
                <a:close/>
              </a:path>
            </a:pathLst>
          </a:custGeom>
          <a:solidFill>
            <a:srgbClr val="FFC000"/>
          </a:solidFill>
          <a:ln>
            <a:noFill/>
          </a:ln>
        </p:spPr>
        <p:txBody>
          <a:bodyPr/>
          <a:lstStyle/>
          <a:p>
            <a:pPr eaLnBrk="1" fontAlgn="auto" hangingPunct="1">
              <a:spcBef>
                <a:spcPts val="0"/>
              </a:spcBef>
              <a:spcAft>
                <a:spcPts val="0"/>
              </a:spcAft>
              <a:defRPr/>
            </a:pPr>
            <a:endParaRPr lang="zh-CN" altLang="en-US">
              <a:latin typeface="+mn-lt"/>
              <a:ea typeface="+mn-ea"/>
            </a:endParaRPr>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100" y="103764"/>
            <a:ext cx="2782417" cy="556484"/>
          </a:xfrm>
          <a:prstGeom prst="rect">
            <a:avLst/>
          </a:prstGeom>
        </p:spPr>
      </p:pic>
      <p:sp>
        <p:nvSpPr>
          <p:cNvPr id="3" name="Freeform 100">
            <a:extLst>
              <a:ext uri="{FF2B5EF4-FFF2-40B4-BE49-F238E27FC236}">
                <a16:creationId xmlns:a16="http://schemas.microsoft.com/office/drawing/2014/main" id="{01DB27E4-3EC9-4A31-A663-C6AD337EDA56}"/>
              </a:ext>
            </a:extLst>
          </p:cNvPr>
          <p:cNvSpPr/>
          <p:nvPr/>
        </p:nvSpPr>
        <p:spPr bwMode="auto">
          <a:xfrm>
            <a:off x="783109" y="5696868"/>
            <a:ext cx="647700" cy="665163"/>
          </a:xfrm>
          <a:custGeom>
            <a:avLst/>
            <a:gdLst>
              <a:gd name="T0" fmla="*/ 2147483647 w 91"/>
              <a:gd name="T1" fmla="*/ 2147483647 h 88"/>
              <a:gd name="T2" fmla="*/ 2147483647 w 91"/>
              <a:gd name="T3" fmla="*/ 2147483647 h 88"/>
              <a:gd name="T4" fmla="*/ 2147483647 w 91"/>
              <a:gd name="T5" fmla="*/ 2147483647 h 88"/>
              <a:gd name="T6" fmla="*/ 2147483647 w 91"/>
              <a:gd name="T7" fmla="*/ 2147483647 h 88"/>
              <a:gd name="T8" fmla="*/ 2147483647 w 91"/>
              <a:gd name="T9" fmla="*/ 2147483647 h 88"/>
              <a:gd name="T10" fmla="*/ 2147483647 w 91"/>
              <a:gd name="T11" fmla="*/ 0 h 88"/>
              <a:gd name="T12" fmla="*/ 2147483647 w 91"/>
              <a:gd name="T13" fmla="*/ 2147483647 h 88"/>
              <a:gd name="T14" fmla="*/ 2147483647 w 91"/>
              <a:gd name="T15" fmla="*/ 2147483647 h 88"/>
              <a:gd name="T16" fmla="*/ 2147483647 w 91"/>
              <a:gd name="T17" fmla="*/ 2147483647 h 88"/>
              <a:gd name="T18" fmla="*/ 2147483647 w 91"/>
              <a:gd name="T19" fmla="*/ 2147483647 h 88"/>
              <a:gd name="T20" fmla="*/ 2147483647 w 91"/>
              <a:gd name="T21" fmla="*/ 2147483647 h 88"/>
              <a:gd name="T22" fmla="*/ 2147483647 w 91"/>
              <a:gd name="T23" fmla="*/ 2147483647 h 88"/>
              <a:gd name="T24" fmla="*/ 2147483647 w 91"/>
              <a:gd name="T25" fmla="*/ 2147483647 h 88"/>
              <a:gd name="T26" fmla="*/ 2147483647 w 91"/>
              <a:gd name="T27" fmla="*/ 2147483647 h 88"/>
              <a:gd name="T28" fmla="*/ 2147483647 w 91"/>
              <a:gd name="T29" fmla="*/ 2147483647 h 88"/>
              <a:gd name="T30" fmla="*/ 2147483647 w 91"/>
              <a:gd name="T31" fmla="*/ 2147483647 h 88"/>
              <a:gd name="T32" fmla="*/ 2147483647 w 91"/>
              <a:gd name="T33" fmla="*/ 2147483647 h 88"/>
              <a:gd name="T34" fmla="*/ 2147483647 w 91"/>
              <a:gd name="T35" fmla="*/ 2147483647 h 88"/>
              <a:gd name="T36" fmla="*/ 2147483647 w 91"/>
              <a:gd name="T37" fmla="*/ 2147483647 h 88"/>
              <a:gd name="T38" fmla="*/ 2147483647 w 91"/>
              <a:gd name="T39" fmla="*/ 2147483647 h 88"/>
              <a:gd name="T40" fmla="*/ 2147483647 w 91"/>
              <a:gd name="T41" fmla="*/ 2147483647 h 88"/>
              <a:gd name="T42" fmla="*/ 2147483647 w 91"/>
              <a:gd name="T43" fmla="*/ 2147483647 h 88"/>
              <a:gd name="T44" fmla="*/ 2147483647 w 91"/>
              <a:gd name="T45" fmla="*/ 2147483647 h 88"/>
              <a:gd name="T46" fmla="*/ 2147483647 w 91"/>
              <a:gd name="T47" fmla="*/ 2147483647 h 88"/>
              <a:gd name="T48" fmla="*/ 2147483647 w 91"/>
              <a:gd name="T49" fmla="*/ 2147483647 h 88"/>
              <a:gd name="T50" fmla="*/ 2147483647 w 91"/>
              <a:gd name="T51" fmla="*/ 2147483647 h 88"/>
              <a:gd name="T52" fmla="*/ 2147483647 w 91"/>
              <a:gd name="T53" fmla="*/ 2147483647 h 88"/>
              <a:gd name="T54" fmla="*/ 2147483647 w 91"/>
              <a:gd name="T55" fmla="*/ 2147483647 h 88"/>
              <a:gd name="T56" fmla="*/ 2147483647 w 91"/>
              <a:gd name="T57" fmla="*/ 2147483647 h 88"/>
              <a:gd name="T58" fmla="*/ 2147483647 w 91"/>
              <a:gd name="T59" fmla="*/ 2147483647 h 88"/>
              <a:gd name="T60" fmla="*/ 2147483647 w 91"/>
              <a:gd name="T61" fmla="*/ 2147483647 h 88"/>
              <a:gd name="T62" fmla="*/ 2147483647 w 91"/>
              <a:gd name="T63" fmla="*/ 2147483647 h 88"/>
              <a:gd name="T64" fmla="*/ 2147483647 w 91"/>
              <a:gd name="T65" fmla="*/ 2147483647 h 88"/>
              <a:gd name="T66" fmla="*/ 2147483647 w 91"/>
              <a:gd name="T67" fmla="*/ 2147483647 h 88"/>
              <a:gd name="T68" fmla="*/ 2147483647 w 91"/>
              <a:gd name="T69" fmla="*/ 2147483647 h 88"/>
              <a:gd name="T70" fmla="*/ 2147483647 w 91"/>
              <a:gd name="T71" fmla="*/ 2147483647 h 88"/>
              <a:gd name="T72" fmla="*/ 2147483647 w 91"/>
              <a:gd name="T73" fmla="*/ 2147483647 h 88"/>
              <a:gd name="T74" fmla="*/ 2147483647 w 91"/>
              <a:gd name="T75" fmla="*/ 2147483647 h 88"/>
              <a:gd name="T76" fmla="*/ 2147483647 w 91"/>
              <a:gd name="T77" fmla="*/ 2147483647 h 88"/>
              <a:gd name="T78" fmla="*/ 2147483647 w 91"/>
              <a:gd name="T79" fmla="*/ 2147483647 h 88"/>
              <a:gd name="T80" fmla="*/ 2147483647 w 91"/>
              <a:gd name="T81" fmla="*/ 2147483647 h 8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91" h="88">
                <a:moveTo>
                  <a:pt x="26" y="25"/>
                </a:moveTo>
                <a:cubicBezTo>
                  <a:pt x="51" y="25"/>
                  <a:pt x="51" y="25"/>
                  <a:pt x="51" y="25"/>
                </a:cubicBezTo>
                <a:cubicBezTo>
                  <a:pt x="52" y="24"/>
                  <a:pt x="54" y="23"/>
                  <a:pt x="53" y="21"/>
                </a:cubicBezTo>
                <a:cubicBezTo>
                  <a:pt x="52" y="19"/>
                  <a:pt x="50" y="17"/>
                  <a:pt x="49" y="15"/>
                </a:cubicBezTo>
                <a:cubicBezTo>
                  <a:pt x="46" y="12"/>
                  <a:pt x="47" y="6"/>
                  <a:pt x="50" y="3"/>
                </a:cubicBezTo>
                <a:cubicBezTo>
                  <a:pt x="53" y="0"/>
                  <a:pt x="58" y="0"/>
                  <a:pt x="58" y="0"/>
                </a:cubicBezTo>
                <a:cubicBezTo>
                  <a:pt x="58" y="0"/>
                  <a:pt x="64" y="0"/>
                  <a:pt x="67" y="3"/>
                </a:cubicBezTo>
                <a:cubicBezTo>
                  <a:pt x="70" y="6"/>
                  <a:pt x="70" y="12"/>
                  <a:pt x="68" y="15"/>
                </a:cubicBezTo>
                <a:cubicBezTo>
                  <a:pt x="67" y="17"/>
                  <a:pt x="65" y="19"/>
                  <a:pt x="64" y="21"/>
                </a:cubicBezTo>
                <a:cubicBezTo>
                  <a:pt x="63" y="23"/>
                  <a:pt x="64" y="24"/>
                  <a:pt x="65" y="25"/>
                </a:cubicBezTo>
                <a:cubicBezTo>
                  <a:pt x="91" y="25"/>
                  <a:pt x="91" y="25"/>
                  <a:pt x="91" y="25"/>
                </a:cubicBezTo>
                <a:cubicBezTo>
                  <a:pt x="91" y="49"/>
                  <a:pt x="91" y="49"/>
                  <a:pt x="91" y="49"/>
                </a:cubicBezTo>
                <a:cubicBezTo>
                  <a:pt x="90" y="50"/>
                  <a:pt x="89" y="51"/>
                  <a:pt x="87" y="51"/>
                </a:cubicBezTo>
                <a:cubicBezTo>
                  <a:pt x="85" y="50"/>
                  <a:pt x="83" y="48"/>
                  <a:pt x="81" y="47"/>
                </a:cubicBezTo>
                <a:cubicBezTo>
                  <a:pt x="78" y="44"/>
                  <a:pt x="73" y="45"/>
                  <a:pt x="70" y="48"/>
                </a:cubicBezTo>
                <a:cubicBezTo>
                  <a:pt x="67" y="51"/>
                  <a:pt x="67" y="56"/>
                  <a:pt x="67" y="56"/>
                </a:cubicBezTo>
                <a:cubicBezTo>
                  <a:pt x="67" y="56"/>
                  <a:pt x="67" y="61"/>
                  <a:pt x="70" y="64"/>
                </a:cubicBezTo>
                <a:cubicBezTo>
                  <a:pt x="73" y="67"/>
                  <a:pt x="78" y="67"/>
                  <a:pt x="81" y="65"/>
                </a:cubicBezTo>
                <a:cubicBezTo>
                  <a:pt x="83" y="64"/>
                  <a:pt x="85" y="62"/>
                  <a:pt x="87" y="61"/>
                </a:cubicBezTo>
                <a:cubicBezTo>
                  <a:pt x="89" y="60"/>
                  <a:pt x="90" y="61"/>
                  <a:pt x="91" y="62"/>
                </a:cubicBezTo>
                <a:cubicBezTo>
                  <a:pt x="91" y="88"/>
                  <a:pt x="91" y="88"/>
                  <a:pt x="91" y="88"/>
                </a:cubicBezTo>
                <a:cubicBezTo>
                  <a:pt x="64" y="88"/>
                  <a:pt x="64" y="88"/>
                  <a:pt x="64" y="88"/>
                </a:cubicBezTo>
                <a:cubicBezTo>
                  <a:pt x="63" y="88"/>
                  <a:pt x="62" y="86"/>
                  <a:pt x="63" y="85"/>
                </a:cubicBezTo>
                <a:cubicBezTo>
                  <a:pt x="63" y="83"/>
                  <a:pt x="65" y="81"/>
                  <a:pt x="67" y="79"/>
                </a:cubicBezTo>
                <a:cubicBezTo>
                  <a:pt x="69" y="76"/>
                  <a:pt x="68" y="71"/>
                  <a:pt x="66" y="68"/>
                </a:cubicBezTo>
                <a:cubicBezTo>
                  <a:pt x="63" y="65"/>
                  <a:pt x="58" y="66"/>
                  <a:pt x="58" y="66"/>
                </a:cubicBezTo>
                <a:cubicBezTo>
                  <a:pt x="58" y="66"/>
                  <a:pt x="53" y="65"/>
                  <a:pt x="50" y="68"/>
                </a:cubicBezTo>
                <a:cubicBezTo>
                  <a:pt x="47" y="71"/>
                  <a:pt x="46" y="76"/>
                  <a:pt x="49" y="79"/>
                </a:cubicBezTo>
                <a:cubicBezTo>
                  <a:pt x="50" y="81"/>
                  <a:pt x="52" y="83"/>
                  <a:pt x="53" y="85"/>
                </a:cubicBezTo>
                <a:cubicBezTo>
                  <a:pt x="53" y="86"/>
                  <a:pt x="52" y="88"/>
                  <a:pt x="51" y="88"/>
                </a:cubicBezTo>
                <a:cubicBezTo>
                  <a:pt x="26" y="88"/>
                  <a:pt x="26" y="88"/>
                  <a:pt x="26" y="88"/>
                </a:cubicBezTo>
                <a:cubicBezTo>
                  <a:pt x="26" y="64"/>
                  <a:pt x="26" y="64"/>
                  <a:pt x="26" y="64"/>
                </a:cubicBezTo>
                <a:cubicBezTo>
                  <a:pt x="26" y="63"/>
                  <a:pt x="24" y="61"/>
                  <a:pt x="22" y="62"/>
                </a:cubicBezTo>
                <a:cubicBezTo>
                  <a:pt x="20" y="63"/>
                  <a:pt x="18" y="65"/>
                  <a:pt x="16" y="67"/>
                </a:cubicBezTo>
                <a:cubicBezTo>
                  <a:pt x="12" y="69"/>
                  <a:pt x="7" y="69"/>
                  <a:pt x="4" y="65"/>
                </a:cubicBezTo>
                <a:cubicBezTo>
                  <a:pt x="0" y="62"/>
                  <a:pt x="1" y="57"/>
                  <a:pt x="1" y="57"/>
                </a:cubicBezTo>
                <a:cubicBezTo>
                  <a:pt x="1" y="57"/>
                  <a:pt x="0" y="51"/>
                  <a:pt x="4" y="48"/>
                </a:cubicBezTo>
                <a:cubicBezTo>
                  <a:pt x="7" y="45"/>
                  <a:pt x="12" y="44"/>
                  <a:pt x="16" y="47"/>
                </a:cubicBezTo>
                <a:cubicBezTo>
                  <a:pt x="18" y="48"/>
                  <a:pt x="20" y="50"/>
                  <a:pt x="22" y="51"/>
                </a:cubicBezTo>
                <a:cubicBezTo>
                  <a:pt x="24" y="52"/>
                  <a:pt x="26" y="51"/>
                  <a:pt x="26" y="49"/>
                </a:cubicBezTo>
                <a:lnTo>
                  <a:pt x="26" y="25"/>
                </a:lnTo>
                <a:close/>
              </a:path>
            </a:pathLst>
          </a:custGeom>
          <a:solidFill>
            <a:srgbClr val="FFC000"/>
          </a:solidFill>
          <a:ln>
            <a:noFill/>
          </a:ln>
        </p:spPr>
        <p:txBody>
          <a:bodyPr/>
          <a:lstStyle/>
          <a:p>
            <a:endParaRPr lang="zh-CN" altLang="en-US"/>
          </a:p>
        </p:txBody>
      </p:sp>
      <p:sp>
        <p:nvSpPr>
          <p:cNvPr id="16" name="文本框 10">
            <a:extLst>
              <a:ext uri="{FF2B5EF4-FFF2-40B4-BE49-F238E27FC236}">
                <a16:creationId xmlns:a16="http://schemas.microsoft.com/office/drawing/2014/main" id="{F7BDD4DD-F434-4581-9C86-32233942805D}"/>
              </a:ext>
            </a:extLst>
          </p:cNvPr>
          <p:cNvSpPr txBox="1">
            <a:spLocks noChangeArrowheads="1"/>
          </p:cNvSpPr>
          <p:nvPr/>
        </p:nvSpPr>
        <p:spPr bwMode="auto">
          <a:xfrm>
            <a:off x="1633984" y="5776695"/>
            <a:ext cx="451277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Calibri" pitchFamily="34" charset="0"/>
                <a:ea typeface="微软雅黑" pitchFamily="34" charset="-122"/>
              </a:defRPr>
            </a:lvl1pPr>
            <a:lvl2pPr marL="742950" indent="-285750">
              <a:defRPr>
                <a:solidFill>
                  <a:schemeClr val="tx1"/>
                </a:solidFill>
                <a:latin typeface="Calibri" pitchFamily="34" charset="0"/>
                <a:ea typeface="微软雅黑" pitchFamily="34" charset="-122"/>
              </a:defRPr>
            </a:lvl2pPr>
            <a:lvl3pPr marL="1143000" indent="-228600">
              <a:defRPr>
                <a:solidFill>
                  <a:schemeClr val="tx1"/>
                </a:solidFill>
                <a:latin typeface="Calibri" pitchFamily="34" charset="0"/>
                <a:ea typeface="微软雅黑" pitchFamily="34" charset="-122"/>
              </a:defRPr>
            </a:lvl3pPr>
            <a:lvl4pPr marL="1600200" indent="-228600">
              <a:defRPr>
                <a:solidFill>
                  <a:schemeClr val="tx1"/>
                </a:solidFill>
                <a:latin typeface="Calibri" pitchFamily="34" charset="0"/>
                <a:ea typeface="微软雅黑" pitchFamily="34" charset="-122"/>
              </a:defRPr>
            </a:lvl4pPr>
            <a:lvl5pPr marL="2057400" indent="-228600">
              <a:defRPr>
                <a:solidFill>
                  <a:schemeClr val="tx1"/>
                </a:solidFill>
                <a:latin typeface="Calibri" pitchFamily="34" charset="0"/>
                <a:ea typeface="微软雅黑" pitchFamily="34" charset="-122"/>
              </a:defRPr>
            </a:lvl5pPr>
            <a:lvl6pPr marL="2514600" indent="-228600" eaLnBrk="0" fontAlgn="base" hangingPunct="0">
              <a:spcBef>
                <a:spcPct val="0"/>
              </a:spcBef>
              <a:spcAft>
                <a:spcPct val="0"/>
              </a:spcAft>
              <a:defRPr>
                <a:solidFill>
                  <a:schemeClr val="tx1"/>
                </a:solidFill>
                <a:latin typeface="Calibri" pitchFamily="34" charset="0"/>
                <a:ea typeface="微软雅黑" pitchFamily="34" charset="-122"/>
              </a:defRPr>
            </a:lvl6pPr>
            <a:lvl7pPr marL="2971800" indent="-228600" eaLnBrk="0" fontAlgn="base" hangingPunct="0">
              <a:spcBef>
                <a:spcPct val="0"/>
              </a:spcBef>
              <a:spcAft>
                <a:spcPct val="0"/>
              </a:spcAft>
              <a:defRPr>
                <a:solidFill>
                  <a:schemeClr val="tx1"/>
                </a:solidFill>
                <a:latin typeface="Calibri" pitchFamily="34" charset="0"/>
                <a:ea typeface="微软雅黑" pitchFamily="34" charset="-122"/>
              </a:defRPr>
            </a:lvl7pPr>
            <a:lvl8pPr marL="3429000" indent="-228600" eaLnBrk="0" fontAlgn="base" hangingPunct="0">
              <a:spcBef>
                <a:spcPct val="0"/>
              </a:spcBef>
              <a:spcAft>
                <a:spcPct val="0"/>
              </a:spcAft>
              <a:defRPr>
                <a:solidFill>
                  <a:schemeClr val="tx1"/>
                </a:solidFill>
                <a:latin typeface="Calibri" pitchFamily="34" charset="0"/>
                <a:ea typeface="微软雅黑" pitchFamily="34" charset="-122"/>
              </a:defRPr>
            </a:lvl8pPr>
            <a:lvl9pPr marL="3886200" indent="-228600" eaLnBrk="0" fontAlgn="base" hangingPunct="0">
              <a:spcBef>
                <a:spcPct val="0"/>
              </a:spcBef>
              <a:spcAft>
                <a:spcPct val="0"/>
              </a:spcAft>
              <a:defRPr>
                <a:solidFill>
                  <a:schemeClr val="tx1"/>
                </a:solidFill>
                <a:latin typeface="Calibri" pitchFamily="34" charset="0"/>
                <a:ea typeface="微软雅黑" pitchFamily="34" charset="-122"/>
              </a:defRPr>
            </a:lvl9pPr>
          </a:lstStyle>
          <a:p>
            <a:pPr algn="l" eaLnBrk="1" hangingPunct="1"/>
            <a:r>
              <a:rPr lang="zh-CN" altLang="en-US" sz="2800" b="1" dirty="0">
                <a:solidFill>
                  <a:srgbClr val="FFFF00"/>
                </a:solidFill>
                <a:latin typeface="黑体" panose="02010609060101010101" pitchFamily="49" charset="-122"/>
                <a:ea typeface="黑体" panose="02010609060101010101" pitchFamily="49" charset="-122"/>
              </a:rPr>
              <a:t>结构体、联合体、枚举类型</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withEffect">
                                  <p:stCondLst>
                                    <p:cond delay="500"/>
                                  </p:stCondLst>
                                  <p:childTnLst>
                                    <p:set>
                                      <p:cBhvr>
                                        <p:cTn id="6" dur="1" fill="hold">
                                          <p:stCondLst>
                                            <p:cond delay="0"/>
                                          </p:stCondLst>
                                        </p:cTn>
                                        <p:tgtEl>
                                          <p:spTgt spid="5124"/>
                                        </p:tgtEl>
                                        <p:attrNameLst>
                                          <p:attrName>style.visibility</p:attrName>
                                        </p:attrNameLst>
                                      </p:cBhvr>
                                      <p:to>
                                        <p:strVal val="visible"/>
                                      </p:to>
                                    </p:set>
                                    <p:animEffect transition="in" filter="circle(in)">
                                      <p:cBhvr>
                                        <p:cTn id="7" dur="3000"/>
                                        <p:tgtEl>
                                          <p:spTgt spid="51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4"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9DB053-4DAE-408F-A83F-00EB74B16654}"/>
              </a:ext>
            </a:extLst>
          </p:cNvPr>
          <p:cNvSpPr>
            <a:spLocks noGrp="1"/>
          </p:cNvSpPr>
          <p:nvPr>
            <p:ph type="title"/>
          </p:nvPr>
        </p:nvSpPr>
        <p:spPr/>
        <p:txBody>
          <a:bodyPr/>
          <a:lstStyle/>
          <a:p>
            <a:r>
              <a:rPr lang="zh-CN" altLang="en-US" dirty="0"/>
              <a:t>结构体变量的声明</a:t>
            </a:r>
          </a:p>
        </p:txBody>
      </p:sp>
      <p:sp>
        <p:nvSpPr>
          <p:cNvPr id="3" name="文本占位符 2">
            <a:extLst>
              <a:ext uri="{FF2B5EF4-FFF2-40B4-BE49-F238E27FC236}">
                <a16:creationId xmlns:a16="http://schemas.microsoft.com/office/drawing/2014/main" id="{93A0EE24-B4A8-4B1E-B719-A1E87677F8B6}"/>
              </a:ext>
            </a:extLst>
          </p:cNvPr>
          <p:cNvSpPr>
            <a:spLocks noGrp="1"/>
          </p:cNvSpPr>
          <p:nvPr>
            <p:ph type="body" sz="quarter" idx="10"/>
          </p:nvPr>
        </p:nvSpPr>
        <p:spPr/>
        <p:txBody>
          <a:bodyPr/>
          <a:lstStyle/>
          <a:p>
            <a:r>
              <a:rPr lang="zh-CN" altLang="en-US" dirty="0"/>
              <a:t>使用类型定义符</a:t>
            </a:r>
            <a:r>
              <a:rPr lang="en-US" altLang="zh-CN" dirty="0"/>
              <a:t>typedef</a:t>
            </a:r>
            <a:r>
              <a:rPr lang="zh-CN" altLang="en-US" dirty="0"/>
              <a:t>自定义类型的“</a:t>
            </a:r>
            <a:r>
              <a:rPr lang="zh-CN" altLang="en-US" dirty="0">
                <a:solidFill>
                  <a:srgbClr val="0070C0"/>
                </a:solidFill>
              </a:rPr>
              <a:t>别名</a:t>
            </a:r>
            <a:r>
              <a:rPr lang="zh-CN" altLang="en-US" dirty="0"/>
              <a:t>”</a:t>
            </a:r>
            <a:endParaRPr lang="en-US" altLang="zh-CN" dirty="0"/>
          </a:p>
          <a:p>
            <a:r>
              <a:rPr lang="zh-CN" altLang="en-US" dirty="0"/>
              <a:t>一般形式：</a:t>
            </a:r>
            <a:endParaRPr lang="en-US" altLang="zh-CN" dirty="0"/>
          </a:p>
          <a:p>
            <a:pPr marL="0" indent="0">
              <a:buNone/>
            </a:pPr>
            <a:r>
              <a:rPr lang="en-US" altLang="zh-CN"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rgbClr val="0070C0"/>
                </a:solidFill>
                <a:latin typeface="Times New Roman" panose="02020603050405020304" pitchFamily="18" charset="0"/>
                <a:cs typeface="Times New Roman" panose="02020603050405020304" pitchFamily="18" charset="0"/>
              </a:rPr>
              <a:t>typedef  </a:t>
            </a:r>
            <a:r>
              <a:rPr lang="zh-CN" altLang="en-US" sz="2400" dirty="0">
                <a:solidFill>
                  <a:srgbClr val="0070C0"/>
                </a:solidFill>
                <a:latin typeface="Times New Roman" panose="02020603050405020304" pitchFamily="18" charset="0"/>
                <a:cs typeface="Times New Roman" panose="02020603050405020304" pitchFamily="18" charset="0"/>
              </a:rPr>
              <a:t>原类型名  新类型名</a:t>
            </a:r>
            <a:r>
              <a:rPr lang="en-US" altLang="zh-CN" sz="2400" dirty="0">
                <a:solidFill>
                  <a:srgbClr val="0070C0"/>
                </a:solidFill>
                <a:latin typeface="Times New Roman" panose="02020603050405020304" pitchFamily="18" charset="0"/>
                <a:cs typeface="Times New Roman" panose="02020603050405020304" pitchFamily="18" charset="0"/>
              </a:rPr>
              <a:t>;</a:t>
            </a:r>
            <a:endParaRPr lang="en-US" altLang="zh-CN" dirty="0">
              <a:solidFill>
                <a:srgbClr val="0070C0"/>
              </a:solidFill>
            </a:endParaRPr>
          </a:p>
          <a:p>
            <a:r>
              <a:rPr lang="zh-CN" altLang="en-US" dirty="0"/>
              <a:t>如：</a:t>
            </a:r>
          </a:p>
          <a:p>
            <a:endParaRPr lang="zh-CN" altLang="en-US" dirty="0"/>
          </a:p>
        </p:txBody>
      </p:sp>
      <p:sp>
        <p:nvSpPr>
          <p:cNvPr id="4" name="卷形: 垂直 3">
            <a:extLst>
              <a:ext uri="{FF2B5EF4-FFF2-40B4-BE49-F238E27FC236}">
                <a16:creationId xmlns:a16="http://schemas.microsoft.com/office/drawing/2014/main" id="{33CF0F67-F7C8-4C03-9831-C089EB27F933}"/>
              </a:ext>
            </a:extLst>
          </p:cNvPr>
          <p:cNvSpPr/>
          <p:nvPr/>
        </p:nvSpPr>
        <p:spPr bwMode="auto">
          <a:xfrm>
            <a:off x="1682491" y="2755780"/>
            <a:ext cx="3949802" cy="3170886"/>
          </a:xfrm>
          <a:prstGeom prst="verticalScroll">
            <a:avLst>
              <a:gd name="adj" fmla="val 3722"/>
            </a:avLst>
          </a:prstGeom>
          <a:ln>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91440" tIns="45720" rIns="91440" bIns="45720" numCol="1" rtlCol="0" anchor="t" anchorCtr="0" compatLnSpc="1">
            <a:prstTxWarp prst="textNoShape">
              <a:avLst/>
            </a:prstTxWarp>
          </a:bodyPr>
          <a:lstStyle/>
          <a:p>
            <a:pPr>
              <a:buFont typeface="Wingdings" panose="05000000000000000000" pitchFamily="2" charset="2"/>
              <a:buNone/>
              <a:tabLst>
                <a:tab pos="444500" algn="l"/>
              </a:tabLst>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typedef struct </a:t>
            </a:r>
            <a:r>
              <a:rPr lang="en-US" altLang="zh-CN" sz="2400"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student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p>
          <a:p>
            <a:pPr lvl="1">
              <a:buFont typeface="Wingdings" panose="05000000000000000000" pitchFamily="2" charset="2"/>
              <a:buNone/>
              <a:tabLst>
                <a:tab pos="444500" algn="l"/>
              </a:tabLst>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long num;</a:t>
            </a:r>
          </a:p>
          <a:p>
            <a:pPr lvl="1">
              <a:buFont typeface="Wingdings" panose="05000000000000000000" pitchFamily="2" charset="2"/>
              <a:buNone/>
              <a:tabLst>
                <a:tab pos="444500" algn="l"/>
              </a:tabLst>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char name[16];</a:t>
            </a:r>
          </a:p>
          <a:p>
            <a:pPr lvl="1">
              <a:buFont typeface="Wingdings" panose="05000000000000000000" pitchFamily="2" charset="2"/>
              <a:buNone/>
              <a:tabLst>
                <a:tab pos="444500" algn="l"/>
              </a:tabLst>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float math;</a:t>
            </a:r>
          </a:p>
          <a:p>
            <a:pPr lvl="1">
              <a:buFont typeface="Wingdings" panose="05000000000000000000" pitchFamily="2" charset="2"/>
              <a:buNone/>
              <a:tabLst>
                <a:tab pos="444500" algn="l"/>
              </a:tabLst>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float physics;</a:t>
            </a:r>
          </a:p>
          <a:p>
            <a:pPr>
              <a:buFont typeface="Wingdings" panose="05000000000000000000" pitchFamily="2" charset="2"/>
              <a:buNone/>
              <a:tabLst>
                <a:tab pos="444500" algn="l"/>
              </a:tabLst>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2400"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STU</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p>
          <a:p>
            <a:pPr>
              <a:buFont typeface="Wingdings" panose="05000000000000000000" pitchFamily="2" charset="2"/>
              <a:buNone/>
              <a:tabLst>
                <a:tab pos="444500" algn="l"/>
              </a:tabLst>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struct student stu1;</a:t>
            </a:r>
          </a:p>
          <a:p>
            <a:pPr>
              <a:buFont typeface="Wingdings" panose="05000000000000000000" pitchFamily="2" charset="2"/>
              <a:buNone/>
              <a:tabLst>
                <a:tab pos="444500" algn="l"/>
              </a:tabLst>
            </a:pPr>
            <a:r>
              <a:rPr lang="en-US" altLang="zh-CN" sz="2400"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STU *</a:t>
            </a:r>
            <a:r>
              <a:rPr lang="en-US" altLang="zh-CN" sz="2400" dirty="0" err="1">
                <a:solidFill>
                  <a:srgbClr val="C00000"/>
                </a:solidFill>
                <a:latin typeface="Times New Roman" panose="02020603050405020304" pitchFamily="18" charset="0"/>
                <a:ea typeface="楷体" panose="02010609060101010101" pitchFamily="49" charset="-122"/>
                <a:cs typeface="Times New Roman" panose="02020603050405020304" pitchFamily="18" charset="0"/>
              </a:rPr>
              <a:t>pstu</a:t>
            </a:r>
            <a:r>
              <a:rPr lang="en-US" altLang="zh-CN" sz="2400"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a:t>
            </a:r>
          </a:p>
        </p:txBody>
      </p:sp>
      <p:sp>
        <p:nvSpPr>
          <p:cNvPr id="6" name="矩形 5">
            <a:extLst>
              <a:ext uri="{FF2B5EF4-FFF2-40B4-BE49-F238E27FC236}">
                <a16:creationId xmlns:a16="http://schemas.microsoft.com/office/drawing/2014/main" id="{79F051EE-EC49-43D2-90ED-459485BEE77F}"/>
              </a:ext>
            </a:extLst>
          </p:cNvPr>
          <p:cNvSpPr/>
          <p:nvPr/>
        </p:nvSpPr>
        <p:spPr>
          <a:xfrm>
            <a:off x="5950204" y="2755780"/>
            <a:ext cx="5475760" cy="3416320"/>
          </a:xfrm>
          <a:prstGeom prst="rect">
            <a:avLst/>
          </a:prstGeom>
        </p:spPr>
        <p:txBody>
          <a:bodyPr wrap="square">
            <a:spAutoFit/>
          </a:bodyPr>
          <a:lstStyle/>
          <a:p>
            <a:pPr marL="342900" indent="-342900">
              <a:buFont typeface="Arial" panose="020B0604020202020204" pitchFamily="34" charset="0"/>
              <a:buChar char="•"/>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使用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typedef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定义结构体类，并起别名为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STU</a:t>
            </a:r>
          </a:p>
          <a:p>
            <a:pPr marL="342900" indent="-342900">
              <a:buFont typeface="Arial" panose="020B0604020202020204" pitchFamily="34" charset="0"/>
              <a:buChar char="•"/>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注意</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struct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之后的类型名与</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typedef</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定义的别名</a:t>
            </a:r>
            <a:r>
              <a:rPr lang="zh-CN" altLang="en-US" sz="2400"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不能重复</a:t>
            </a:r>
          </a:p>
          <a:p>
            <a:pPr marL="342900" indent="-342900">
              <a:buFont typeface="Arial" panose="020B0604020202020204" pitchFamily="34" charset="0"/>
              <a:buChar char="•"/>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可以使用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struct student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来声明结构体变量</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marL="342900" indent="-342900">
              <a:buFont typeface="Arial" panose="020B0604020202020204" pitchFamily="34" charset="0"/>
              <a:buChar char="•"/>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也可以使用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STU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来声明结构体变量（声明时可以省略“</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student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marL="342900" indent="-342900">
              <a:buFont typeface="Arial" panose="020B0604020202020204" pitchFamily="34" charset="0"/>
              <a:buChar char="•"/>
            </a:pPr>
            <a:r>
              <a:rPr lang="zh-CN" altLang="en-US" sz="2400"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用两种方式定义的变量并不完全等价</a:t>
            </a:r>
          </a:p>
        </p:txBody>
      </p:sp>
    </p:spTree>
    <p:extLst>
      <p:ext uri="{BB962C8B-B14F-4D97-AF65-F5344CB8AC3E}">
        <p14:creationId xmlns:p14="http://schemas.microsoft.com/office/powerpoint/2010/main" val="27701151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21E283-0DE2-40F8-8F5D-C8A8B37AEFF3}"/>
              </a:ext>
            </a:extLst>
          </p:cNvPr>
          <p:cNvSpPr>
            <a:spLocks noGrp="1"/>
          </p:cNvSpPr>
          <p:nvPr>
            <p:ph type="title"/>
          </p:nvPr>
        </p:nvSpPr>
        <p:spPr/>
        <p:txBody>
          <a:bodyPr/>
          <a:lstStyle/>
          <a:p>
            <a:r>
              <a:rPr lang="zh-CN" altLang="en-US" dirty="0"/>
              <a:t>结构体成员的引用</a:t>
            </a:r>
          </a:p>
        </p:txBody>
      </p:sp>
      <p:sp>
        <p:nvSpPr>
          <p:cNvPr id="3" name="文本占位符 2">
            <a:extLst>
              <a:ext uri="{FF2B5EF4-FFF2-40B4-BE49-F238E27FC236}">
                <a16:creationId xmlns:a16="http://schemas.microsoft.com/office/drawing/2014/main" id="{7B8D6072-3359-4AA3-A89B-E41AC16DD86B}"/>
              </a:ext>
            </a:extLst>
          </p:cNvPr>
          <p:cNvSpPr>
            <a:spLocks noGrp="1"/>
          </p:cNvSpPr>
          <p:nvPr>
            <p:ph type="body" sz="quarter" idx="10"/>
          </p:nvPr>
        </p:nvSpPr>
        <p:spPr/>
        <p:txBody>
          <a:bodyPr/>
          <a:lstStyle/>
          <a:p>
            <a:r>
              <a:rPr lang="zh-CN" altLang="en-US" dirty="0"/>
              <a:t>结构体变量是一组数据的集合，对其中具体成员的访问，称为</a:t>
            </a:r>
            <a:r>
              <a:rPr lang="zh-CN" altLang="en-US" dirty="0">
                <a:solidFill>
                  <a:srgbClr val="C00000"/>
                </a:solidFill>
              </a:rPr>
              <a:t>引用</a:t>
            </a:r>
            <a:endParaRPr lang="en-US" altLang="zh-CN" dirty="0">
              <a:solidFill>
                <a:srgbClr val="C00000"/>
              </a:solidFill>
            </a:endParaRPr>
          </a:p>
          <a:p>
            <a:r>
              <a:rPr lang="zh-CN" altLang="en-US" dirty="0"/>
              <a:t>结构成员的引用</a:t>
            </a:r>
          </a:p>
          <a:p>
            <a:pPr lvl="1">
              <a:tabLst>
                <a:tab pos="1704975" algn="l"/>
              </a:tabLst>
            </a:pPr>
            <a:r>
              <a:rPr lang="zh-CN" altLang="en-US" dirty="0">
                <a:solidFill>
                  <a:srgbClr val="00B050"/>
                </a:solidFill>
              </a:rPr>
              <a:t>结构体普通变量</a:t>
            </a:r>
            <a:r>
              <a:rPr lang="zh-CN" altLang="en-US" dirty="0"/>
              <a:t>的成员引用格式：</a:t>
            </a:r>
            <a:br>
              <a:rPr lang="en-US" altLang="zh-CN" dirty="0"/>
            </a:br>
            <a:r>
              <a:rPr lang="en-US" altLang="zh-CN" dirty="0"/>
              <a:t>	</a:t>
            </a:r>
            <a:r>
              <a:rPr lang="zh-CN" altLang="en-US" dirty="0">
                <a:solidFill>
                  <a:srgbClr val="0070C0"/>
                </a:solidFill>
              </a:rPr>
              <a:t>结构体变量</a:t>
            </a:r>
            <a:r>
              <a:rPr lang="en-US" altLang="zh-CN" dirty="0">
                <a:solidFill>
                  <a:srgbClr val="0070C0"/>
                </a:solidFill>
              </a:rPr>
              <a:t>.</a:t>
            </a:r>
            <a:r>
              <a:rPr lang="zh-CN" altLang="en-US" dirty="0">
                <a:solidFill>
                  <a:srgbClr val="0070C0"/>
                </a:solidFill>
              </a:rPr>
              <a:t>成员名</a:t>
            </a:r>
            <a:endParaRPr lang="en-US" altLang="zh-CN" dirty="0">
              <a:solidFill>
                <a:srgbClr val="0070C0"/>
              </a:solidFill>
            </a:endParaRPr>
          </a:p>
          <a:p>
            <a:pPr lvl="2"/>
            <a:r>
              <a:rPr lang="zh-CN" altLang="en-US" sz="2400" dirty="0"/>
              <a:t>例如 </a:t>
            </a:r>
            <a:r>
              <a:rPr lang="en-US" altLang="zh-CN" sz="2400" dirty="0"/>
              <a:t>stu1.num, stu1.name, stu1.math </a:t>
            </a:r>
            <a:r>
              <a:rPr lang="zh-CN" altLang="en-US" sz="2400" dirty="0"/>
              <a:t>等</a:t>
            </a:r>
          </a:p>
          <a:p>
            <a:pPr lvl="1"/>
            <a:endParaRPr lang="en-US" altLang="zh-CN" dirty="0">
              <a:solidFill>
                <a:srgbClr val="0070C0"/>
              </a:solidFill>
            </a:endParaRPr>
          </a:p>
          <a:p>
            <a:pPr lvl="1">
              <a:tabLst>
                <a:tab pos="1706563" algn="l"/>
              </a:tabLst>
            </a:pPr>
            <a:r>
              <a:rPr lang="zh-CN" altLang="en-US" dirty="0">
                <a:solidFill>
                  <a:srgbClr val="00B050"/>
                </a:solidFill>
              </a:rPr>
              <a:t>结构体指针变量</a:t>
            </a:r>
            <a:r>
              <a:rPr lang="zh-CN" altLang="en-US" dirty="0"/>
              <a:t>的成员引用格式：</a:t>
            </a:r>
            <a:br>
              <a:rPr lang="en-US" altLang="zh-CN" dirty="0"/>
            </a:br>
            <a:r>
              <a:rPr lang="en-US" altLang="zh-CN" dirty="0"/>
              <a:t>	</a:t>
            </a:r>
            <a:r>
              <a:rPr lang="zh-CN" altLang="en-US" dirty="0">
                <a:solidFill>
                  <a:srgbClr val="0070C0"/>
                </a:solidFill>
              </a:rPr>
              <a:t>结构体指针名</a:t>
            </a:r>
            <a:r>
              <a:rPr lang="en-US" altLang="zh-CN" dirty="0">
                <a:solidFill>
                  <a:srgbClr val="0070C0"/>
                </a:solidFill>
              </a:rPr>
              <a:t>-&gt;</a:t>
            </a:r>
            <a:r>
              <a:rPr lang="zh-CN" altLang="en-US" dirty="0">
                <a:solidFill>
                  <a:srgbClr val="0070C0"/>
                </a:solidFill>
              </a:rPr>
              <a:t>成员名</a:t>
            </a:r>
            <a:endParaRPr lang="en-US" altLang="zh-CN" dirty="0">
              <a:solidFill>
                <a:srgbClr val="0070C0"/>
              </a:solidFill>
            </a:endParaRPr>
          </a:p>
          <a:p>
            <a:pPr lvl="2"/>
            <a:r>
              <a:rPr lang="zh-CN" altLang="en-US" sz="2400" dirty="0"/>
              <a:t>例如 </a:t>
            </a:r>
            <a:r>
              <a:rPr lang="en-US" altLang="zh-CN" sz="2400" dirty="0" err="1"/>
              <a:t>pstu</a:t>
            </a:r>
            <a:r>
              <a:rPr lang="en-US" altLang="zh-CN" sz="2400" dirty="0"/>
              <a:t>-&gt;num, </a:t>
            </a:r>
            <a:r>
              <a:rPr lang="en-US" altLang="zh-CN" sz="2400" dirty="0" err="1"/>
              <a:t>pstu</a:t>
            </a:r>
            <a:r>
              <a:rPr lang="en-US" altLang="zh-CN" sz="2400" dirty="0"/>
              <a:t>-&gt;name</a:t>
            </a:r>
            <a:endParaRPr lang="zh-CN" altLang="en-US" dirty="0"/>
          </a:p>
        </p:txBody>
      </p:sp>
      <p:sp>
        <p:nvSpPr>
          <p:cNvPr id="4" name="卷形: 垂直 3">
            <a:extLst>
              <a:ext uri="{FF2B5EF4-FFF2-40B4-BE49-F238E27FC236}">
                <a16:creationId xmlns:a16="http://schemas.microsoft.com/office/drawing/2014/main" id="{6E5164E3-D7A6-4E3C-970A-11E41AA9AA0D}"/>
              </a:ext>
            </a:extLst>
          </p:cNvPr>
          <p:cNvSpPr/>
          <p:nvPr/>
        </p:nvSpPr>
        <p:spPr bwMode="auto">
          <a:xfrm>
            <a:off x="7280602" y="2070654"/>
            <a:ext cx="3596664" cy="2716691"/>
          </a:xfrm>
          <a:prstGeom prst="verticalScroll">
            <a:avLst>
              <a:gd name="adj" fmla="val 6621"/>
            </a:avLst>
          </a:prstGeom>
          <a:ln>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91440" tIns="45720" rIns="91440" bIns="45720" numCol="1" rtlCol="0" anchor="t" anchorCtr="0" compatLnSpc="1">
            <a:prstTxWarp prst="textNoShape">
              <a:avLst/>
            </a:prstTxWarp>
          </a:bodyPr>
          <a:lstStyle/>
          <a:p>
            <a:pPr>
              <a:buFont typeface="Wingdings" panose="05000000000000000000" pitchFamily="2" charset="2"/>
              <a:buNone/>
              <a:tabLst>
                <a:tab pos="444500" algn="l"/>
              </a:tabLst>
            </a:pPr>
            <a:r>
              <a:rPr lang="en-US" altLang="zh-CN" sz="2400" dirty="0">
                <a:latin typeface="Times New Roman" panose="02020603050405020304" pitchFamily="18" charset="0"/>
                <a:cs typeface="Times New Roman" panose="02020603050405020304" pitchFamily="18" charset="0"/>
              </a:rPr>
              <a:t>struct student  {</a:t>
            </a:r>
          </a:p>
          <a:p>
            <a:pPr lvl="1">
              <a:buFont typeface="Wingdings" panose="05000000000000000000" pitchFamily="2" charset="2"/>
              <a:buNone/>
              <a:tabLst>
                <a:tab pos="444500" algn="l"/>
              </a:tabLst>
            </a:pPr>
            <a:r>
              <a:rPr lang="en-US" altLang="zh-CN" sz="2400" dirty="0">
                <a:latin typeface="Times New Roman" panose="02020603050405020304" pitchFamily="18" charset="0"/>
                <a:cs typeface="Times New Roman" panose="02020603050405020304" pitchFamily="18" charset="0"/>
              </a:rPr>
              <a:t>long num;</a:t>
            </a:r>
          </a:p>
          <a:p>
            <a:pPr lvl="1">
              <a:buFont typeface="Wingdings" panose="05000000000000000000" pitchFamily="2" charset="2"/>
              <a:buNone/>
              <a:tabLst>
                <a:tab pos="444500" algn="l"/>
              </a:tabLst>
            </a:pPr>
            <a:r>
              <a:rPr lang="en-US" altLang="zh-CN" sz="2400" dirty="0">
                <a:latin typeface="Times New Roman" panose="02020603050405020304" pitchFamily="18" charset="0"/>
                <a:cs typeface="Times New Roman" panose="02020603050405020304" pitchFamily="18" charset="0"/>
              </a:rPr>
              <a:t>char name[16];</a:t>
            </a:r>
          </a:p>
          <a:p>
            <a:pPr lvl="1">
              <a:buFont typeface="Wingdings" panose="05000000000000000000" pitchFamily="2" charset="2"/>
              <a:buNone/>
              <a:tabLst>
                <a:tab pos="444500" algn="l"/>
              </a:tabLst>
            </a:pPr>
            <a:r>
              <a:rPr lang="en-US" altLang="zh-CN" sz="2400" dirty="0">
                <a:latin typeface="Times New Roman" panose="02020603050405020304" pitchFamily="18" charset="0"/>
                <a:cs typeface="Times New Roman" panose="02020603050405020304" pitchFamily="18" charset="0"/>
              </a:rPr>
              <a:t>float math;</a:t>
            </a:r>
          </a:p>
          <a:p>
            <a:pPr lvl="1">
              <a:buFont typeface="Wingdings" panose="05000000000000000000" pitchFamily="2" charset="2"/>
              <a:buNone/>
              <a:tabLst>
                <a:tab pos="444500" algn="l"/>
              </a:tabLst>
            </a:pPr>
            <a:r>
              <a:rPr lang="en-US" altLang="zh-CN" sz="2400" dirty="0">
                <a:latin typeface="Times New Roman" panose="02020603050405020304" pitchFamily="18" charset="0"/>
                <a:cs typeface="Times New Roman" panose="02020603050405020304" pitchFamily="18" charset="0"/>
              </a:rPr>
              <a:t>float physics;</a:t>
            </a:r>
          </a:p>
          <a:p>
            <a:pPr>
              <a:buFont typeface="Wingdings" panose="05000000000000000000" pitchFamily="2" charset="2"/>
              <a:buNone/>
              <a:tabLst>
                <a:tab pos="444500" algn="l"/>
              </a:tabLst>
            </a:pPr>
            <a:r>
              <a:rPr lang="en-US" altLang="zh-CN" sz="2400" dirty="0">
                <a:latin typeface="Times New Roman" panose="02020603050405020304" pitchFamily="18" charset="0"/>
                <a:cs typeface="Times New Roman" panose="02020603050405020304" pitchFamily="18" charset="0"/>
              </a:rPr>
              <a:t>} stu1, *</a:t>
            </a:r>
            <a:r>
              <a:rPr lang="en-US" altLang="zh-CN" sz="2400" dirty="0" err="1">
                <a:latin typeface="Times New Roman" panose="02020603050405020304" pitchFamily="18" charset="0"/>
                <a:cs typeface="Times New Roman" panose="02020603050405020304" pitchFamily="18" charset="0"/>
              </a:rPr>
              <a:t>pstu</a:t>
            </a:r>
            <a:r>
              <a:rPr lang="en-US" altLang="zh-CN" sz="2400"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33446110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F38B50-DEFA-4ABD-BF7F-9041FA5AF8C4}"/>
              </a:ext>
            </a:extLst>
          </p:cNvPr>
          <p:cNvSpPr>
            <a:spLocks noGrp="1"/>
          </p:cNvSpPr>
          <p:nvPr>
            <p:ph type="title"/>
          </p:nvPr>
        </p:nvSpPr>
        <p:spPr/>
        <p:txBody>
          <a:bodyPr/>
          <a:lstStyle/>
          <a:p>
            <a:r>
              <a:rPr lang="zh-CN" altLang="en-US" dirty="0"/>
              <a:t>结构体成员的引用</a:t>
            </a:r>
          </a:p>
        </p:txBody>
      </p:sp>
      <p:sp>
        <p:nvSpPr>
          <p:cNvPr id="3" name="文本占位符 2">
            <a:extLst>
              <a:ext uri="{FF2B5EF4-FFF2-40B4-BE49-F238E27FC236}">
                <a16:creationId xmlns:a16="http://schemas.microsoft.com/office/drawing/2014/main" id="{2DB3E2E8-4050-4DFC-8B3A-874B69937575}"/>
              </a:ext>
            </a:extLst>
          </p:cNvPr>
          <p:cNvSpPr>
            <a:spLocks noGrp="1"/>
          </p:cNvSpPr>
          <p:nvPr>
            <p:ph type="body" sz="quarter" idx="10"/>
          </p:nvPr>
        </p:nvSpPr>
        <p:spPr/>
        <p:txBody>
          <a:bodyPr/>
          <a:lstStyle/>
          <a:p>
            <a:r>
              <a:rPr lang="zh-CN" altLang="en-US" dirty="0">
                <a:solidFill>
                  <a:srgbClr val="0070C0"/>
                </a:solidFill>
              </a:rPr>
              <a:t>嵌套结构</a:t>
            </a:r>
            <a:r>
              <a:rPr lang="zh-CN" altLang="en-US" dirty="0"/>
              <a:t>的成员引用时要逐层进行访问</a:t>
            </a:r>
            <a:endParaRPr lang="en-US" altLang="zh-CN" dirty="0"/>
          </a:p>
          <a:p>
            <a:pPr lvl="1"/>
            <a:endParaRPr lang="en-US" altLang="zh-CN" sz="2600" dirty="0"/>
          </a:p>
          <a:p>
            <a:pPr lvl="1"/>
            <a:r>
              <a:rPr lang="zh-CN" altLang="en-US" sz="2600" dirty="0"/>
              <a:t>例 </a:t>
            </a:r>
            <a:r>
              <a:rPr lang="en-US" altLang="zh-CN" sz="2600" dirty="0" err="1"/>
              <a:t>ps</a:t>
            </a:r>
            <a:r>
              <a:rPr lang="en-US" altLang="zh-CN" sz="2600" dirty="0" err="1">
                <a:solidFill>
                  <a:srgbClr val="00B050"/>
                </a:solidFill>
              </a:rPr>
              <a:t>.birthday</a:t>
            </a:r>
            <a:r>
              <a:rPr lang="en-US" altLang="zh-CN" sz="2600" dirty="0" err="1">
                <a:solidFill>
                  <a:schemeClr val="accent1"/>
                </a:solidFill>
              </a:rPr>
              <a:t>.year</a:t>
            </a:r>
            <a:r>
              <a:rPr lang="en-US" altLang="zh-CN" sz="2600" dirty="0"/>
              <a:t>=1990;</a:t>
            </a:r>
          </a:p>
          <a:p>
            <a:pPr lvl="1"/>
            <a:endParaRPr lang="en-US" altLang="zh-CN" sz="2600" dirty="0"/>
          </a:p>
          <a:p>
            <a:pPr lvl="1"/>
            <a:r>
              <a:rPr lang="zh-CN" altLang="en-US" sz="2600" dirty="0"/>
              <a:t>例 </a:t>
            </a:r>
            <a:r>
              <a:rPr lang="en-US" altLang="zh-CN" sz="2600" dirty="0" err="1"/>
              <a:t>pps</a:t>
            </a:r>
            <a:r>
              <a:rPr lang="en-US" altLang="zh-CN" sz="2600" dirty="0">
                <a:solidFill>
                  <a:srgbClr val="00B050"/>
                </a:solidFill>
              </a:rPr>
              <a:t>-&gt;</a:t>
            </a:r>
            <a:r>
              <a:rPr lang="en-US" altLang="zh-CN" sz="2600" dirty="0" err="1">
                <a:solidFill>
                  <a:srgbClr val="00B050"/>
                </a:solidFill>
              </a:rPr>
              <a:t>birthday</a:t>
            </a:r>
            <a:r>
              <a:rPr lang="en-US" altLang="zh-CN" sz="2600" dirty="0" err="1">
                <a:solidFill>
                  <a:schemeClr val="accent1"/>
                </a:solidFill>
              </a:rPr>
              <a:t>.year</a:t>
            </a:r>
            <a:r>
              <a:rPr lang="en-US" altLang="zh-CN" sz="2600" dirty="0"/>
              <a:t>=1990;</a:t>
            </a:r>
            <a:endParaRPr lang="en-US" altLang="zh-CN" sz="2400" dirty="0"/>
          </a:p>
          <a:p>
            <a:endParaRPr lang="zh-CN" altLang="en-US" dirty="0"/>
          </a:p>
        </p:txBody>
      </p:sp>
      <p:sp>
        <p:nvSpPr>
          <p:cNvPr id="4" name="卷形: 垂直 3">
            <a:extLst>
              <a:ext uri="{FF2B5EF4-FFF2-40B4-BE49-F238E27FC236}">
                <a16:creationId xmlns:a16="http://schemas.microsoft.com/office/drawing/2014/main" id="{6F99C664-9618-4BB5-8E8C-A82023F983BE}"/>
              </a:ext>
            </a:extLst>
          </p:cNvPr>
          <p:cNvSpPr/>
          <p:nvPr/>
        </p:nvSpPr>
        <p:spPr bwMode="auto">
          <a:xfrm>
            <a:off x="6897072" y="1015153"/>
            <a:ext cx="3844467" cy="4827693"/>
          </a:xfrm>
          <a:prstGeom prst="verticalScroll">
            <a:avLst>
              <a:gd name="adj" fmla="val 3580"/>
            </a:avLst>
          </a:prstGeom>
          <a:ln>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91440" tIns="45720" rIns="91440" bIns="45720" numCol="1" rtlCol="0" anchor="t" anchorCtr="0" compatLnSpc="1">
            <a:prstTxWarp prst="textNoShape">
              <a:avLst/>
            </a:prstTxWarp>
          </a:bodyPr>
          <a:lstStyle/>
          <a:p>
            <a:pPr marL="0" lvl="1">
              <a:tabLst>
                <a:tab pos="444500" algn="l"/>
              </a:tabLst>
            </a:pPr>
            <a:r>
              <a:rPr lang="en-US" altLang="zh-CN" sz="2400" dirty="0">
                <a:latin typeface="Times New Roman" panose="02020603050405020304" pitchFamily="18" charset="0"/>
                <a:cs typeface="Times New Roman" panose="02020603050405020304" pitchFamily="18" charset="0"/>
              </a:rPr>
              <a:t>struct date {</a:t>
            </a:r>
          </a:p>
          <a:p>
            <a:pPr marL="0" lvl="1">
              <a:tabLst>
                <a:tab pos="444500" algn="l"/>
              </a:tabLst>
            </a:pPr>
            <a:r>
              <a:rPr lang="en-US" altLang="zh-CN" sz="2400" dirty="0">
                <a:latin typeface="Times New Roman" panose="02020603050405020304" pitchFamily="18" charset="0"/>
                <a:cs typeface="Times New Roman" panose="02020603050405020304" pitchFamily="18" charset="0"/>
              </a:rPr>
              <a:t>	int year;</a:t>
            </a:r>
          </a:p>
          <a:p>
            <a:pPr marL="0" lvl="1">
              <a:tabLst>
                <a:tab pos="444500" algn="l"/>
              </a:tabLst>
            </a:pPr>
            <a:r>
              <a:rPr lang="en-US" altLang="zh-CN" sz="2400" dirty="0">
                <a:latin typeface="Times New Roman" panose="02020603050405020304" pitchFamily="18" charset="0"/>
                <a:cs typeface="Times New Roman" panose="02020603050405020304" pitchFamily="18" charset="0"/>
              </a:rPr>
              <a:t>	int month;</a:t>
            </a:r>
          </a:p>
          <a:p>
            <a:pPr marL="0" lvl="1">
              <a:tabLst>
                <a:tab pos="444500" algn="l"/>
              </a:tabLst>
            </a:pPr>
            <a:r>
              <a:rPr lang="en-US" altLang="zh-CN" sz="2400" dirty="0">
                <a:latin typeface="Times New Roman" panose="02020603050405020304" pitchFamily="18" charset="0"/>
                <a:cs typeface="Times New Roman" panose="02020603050405020304" pitchFamily="18" charset="0"/>
              </a:rPr>
              <a:t>	int day;</a:t>
            </a:r>
          </a:p>
          <a:p>
            <a:pPr marL="0" lvl="1">
              <a:tabLst>
                <a:tab pos="444500" algn="l"/>
              </a:tabLst>
            </a:pPr>
            <a:r>
              <a:rPr lang="en-US" altLang="zh-CN" sz="2400" dirty="0">
                <a:latin typeface="Times New Roman" panose="02020603050405020304" pitchFamily="18" charset="0"/>
                <a:cs typeface="Times New Roman" panose="02020603050405020304" pitchFamily="18" charset="0"/>
              </a:rPr>
              <a:t>};</a:t>
            </a:r>
          </a:p>
          <a:p>
            <a:pPr marL="0" lvl="1">
              <a:tabLst>
                <a:tab pos="444500" algn="l"/>
              </a:tabLst>
            </a:pPr>
            <a:endParaRPr lang="en-US" altLang="zh-CN" sz="2400" dirty="0">
              <a:latin typeface="Times New Roman" panose="02020603050405020304" pitchFamily="18" charset="0"/>
              <a:cs typeface="Times New Roman" panose="02020603050405020304" pitchFamily="18" charset="0"/>
            </a:endParaRPr>
          </a:p>
          <a:p>
            <a:pPr marL="0" lvl="1">
              <a:tabLst>
                <a:tab pos="444500" algn="l"/>
              </a:tabLst>
            </a:pPr>
            <a:r>
              <a:rPr lang="en-US" altLang="zh-CN" sz="2400" dirty="0">
                <a:latin typeface="Times New Roman" panose="02020603050405020304" pitchFamily="18" charset="0"/>
                <a:cs typeface="Times New Roman" panose="02020603050405020304" pitchFamily="18" charset="0"/>
              </a:rPr>
              <a:t>struct person {</a:t>
            </a:r>
          </a:p>
          <a:p>
            <a:pPr marL="0" lvl="1">
              <a:tabLst>
                <a:tab pos="444500" algn="l"/>
              </a:tabLst>
            </a:pPr>
            <a:r>
              <a:rPr lang="en-US" altLang="zh-CN" sz="2400" dirty="0">
                <a:latin typeface="Times New Roman" panose="02020603050405020304" pitchFamily="18" charset="0"/>
                <a:cs typeface="Times New Roman" panose="02020603050405020304" pitchFamily="18" charset="0"/>
              </a:rPr>
              <a:t>	long num;</a:t>
            </a:r>
          </a:p>
          <a:p>
            <a:pPr marL="0" lvl="1">
              <a:tabLst>
                <a:tab pos="444500" algn="l"/>
              </a:tabLst>
            </a:pPr>
            <a:r>
              <a:rPr lang="en-US" altLang="zh-CN" sz="2400" dirty="0">
                <a:latin typeface="Times New Roman" panose="02020603050405020304" pitchFamily="18" charset="0"/>
                <a:cs typeface="Times New Roman" panose="02020603050405020304" pitchFamily="18" charset="0"/>
              </a:rPr>
              <a:t>	char name[20];</a:t>
            </a:r>
          </a:p>
          <a:p>
            <a:pPr marL="0" lvl="1">
              <a:tabLst>
                <a:tab pos="444500" algn="l"/>
              </a:tabLst>
            </a:pPr>
            <a:r>
              <a:rPr lang="en-US" altLang="zh-CN" sz="2400" dirty="0">
                <a:latin typeface="Times New Roman" panose="02020603050405020304" pitchFamily="18" charset="0"/>
                <a:cs typeface="Times New Roman" panose="02020603050405020304" pitchFamily="18" charset="0"/>
              </a:rPr>
              <a:t>	float salary;</a:t>
            </a:r>
          </a:p>
          <a:p>
            <a:pPr marL="0" lvl="1">
              <a:tabLst>
                <a:tab pos="444500" algn="l"/>
              </a:tabLst>
            </a:pPr>
            <a:r>
              <a:rPr lang="en-US" altLang="zh-CN" sz="2400" dirty="0">
                <a:latin typeface="Times New Roman" panose="02020603050405020304" pitchFamily="18" charset="0"/>
                <a:cs typeface="Times New Roman" panose="02020603050405020304" pitchFamily="18" charset="0"/>
              </a:rPr>
              <a:t>	</a:t>
            </a:r>
            <a:r>
              <a:rPr lang="en-US" altLang="zh-CN" sz="2400" dirty="0">
                <a:solidFill>
                  <a:srgbClr val="C00000"/>
                </a:solidFill>
                <a:latin typeface="Times New Roman" panose="02020603050405020304" pitchFamily="18" charset="0"/>
                <a:cs typeface="Times New Roman" panose="02020603050405020304" pitchFamily="18" charset="0"/>
              </a:rPr>
              <a:t>struct date birthday;</a:t>
            </a:r>
            <a:endParaRPr lang="zh-CN" altLang="en-US" sz="2400" dirty="0">
              <a:solidFill>
                <a:srgbClr val="C00000"/>
              </a:solidFill>
              <a:latin typeface="Times New Roman" panose="02020603050405020304" pitchFamily="18" charset="0"/>
              <a:cs typeface="Times New Roman" panose="02020603050405020304" pitchFamily="18" charset="0"/>
            </a:endParaRPr>
          </a:p>
          <a:p>
            <a:pPr marL="0" lvl="1">
              <a:tabLst>
                <a:tab pos="444500" algn="l"/>
              </a:tabLst>
            </a:pPr>
            <a:r>
              <a:rPr lang="en-US" altLang="zh-CN" sz="2400" dirty="0">
                <a:latin typeface="Times New Roman" panose="02020603050405020304" pitchFamily="18" charset="0"/>
                <a:cs typeface="Times New Roman" panose="02020603050405020304" pitchFamily="18" charset="0"/>
              </a:rPr>
              <a:t>} </a:t>
            </a:r>
            <a:r>
              <a:rPr lang="en-US" altLang="zh-CN" sz="2400" dirty="0" err="1">
                <a:latin typeface="Times New Roman" panose="02020603050405020304" pitchFamily="18" charset="0"/>
                <a:cs typeface="Times New Roman" panose="02020603050405020304" pitchFamily="18" charset="0"/>
              </a:rPr>
              <a:t>ps</a:t>
            </a:r>
            <a:r>
              <a:rPr lang="en-US" altLang="zh-CN" sz="2400" dirty="0">
                <a:latin typeface="Times New Roman" panose="02020603050405020304" pitchFamily="18" charset="0"/>
                <a:cs typeface="Times New Roman" panose="02020603050405020304" pitchFamily="18" charset="0"/>
              </a:rPr>
              <a:t>, </a:t>
            </a:r>
            <a:r>
              <a:rPr lang="zh-CN" altLang="en-US" sz="2400" dirty="0">
                <a:latin typeface="Times New Roman" panose="02020603050405020304" pitchFamily="18" charset="0"/>
                <a:cs typeface="Times New Roman" panose="02020603050405020304" pitchFamily="18" charset="0"/>
              </a:rPr>
              <a:t>*</a:t>
            </a:r>
            <a:r>
              <a:rPr lang="en-US" altLang="zh-CN" sz="2400" dirty="0" err="1">
                <a:latin typeface="Times New Roman" panose="02020603050405020304" pitchFamily="18" charset="0"/>
                <a:cs typeface="Times New Roman" panose="02020603050405020304" pitchFamily="18" charset="0"/>
              </a:rPr>
              <a:t>pps</a:t>
            </a:r>
            <a:r>
              <a:rPr lang="en-US" altLang="zh-CN" sz="2400"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30555943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4DDEAD-736C-4673-9A27-0DA0EB713309}"/>
              </a:ext>
            </a:extLst>
          </p:cNvPr>
          <p:cNvSpPr>
            <a:spLocks noGrp="1"/>
          </p:cNvSpPr>
          <p:nvPr>
            <p:ph type="title"/>
          </p:nvPr>
        </p:nvSpPr>
        <p:spPr/>
        <p:txBody>
          <a:bodyPr/>
          <a:lstStyle/>
          <a:p>
            <a:r>
              <a:rPr lang="zh-CN" altLang="en-US" dirty="0"/>
              <a:t>结构体变量的初始化</a:t>
            </a:r>
          </a:p>
        </p:txBody>
      </p:sp>
      <p:sp>
        <p:nvSpPr>
          <p:cNvPr id="3" name="文本占位符 2">
            <a:extLst>
              <a:ext uri="{FF2B5EF4-FFF2-40B4-BE49-F238E27FC236}">
                <a16:creationId xmlns:a16="http://schemas.microsoft.com/office/drawing/2014/main" id="{0CA03FCE-929D-4295-B265-A07D882E39C6}"/>
              </a:ext>
            </a:extLst>
          </p:cNvPr>
          <p:cNvSpPr>
            <a:spLocks noGrp="1"/>
          </p:cNvSpPr>
          <p:nvPr>
            <p:ph type="body" sz="quarter" idx="10"/>
          </p:nvPr>
        </p:nvSpPr>
        <p:spPr/>
        <p:txBody>
          <a:bodyPr/>
          <a:lstStyle/>
          <a:p>
            <a:r>
              <a:rPr lang="zh-CN" altLang="en-US" dirty="0"/>
              <a:t>在使用结构体变量前，应对成员赋初值</a:t>
            </a:r>
            <a:endParaRPr lang="en-US" altLang="zh-CN" dirty="0"/>
          </a:p>
          <a:p>
            <a:r>
              <a:rPr lang="zh-CN" altLang="en-US" dirty="0"/>
              <a:t>可以在声明结构体变量的同时初始化</a:t>
            </a:r>
            <a:endParaRPr lang="en-US" altLang="zh-CN" dirty="0"/>
          </a:p>
          <a:p>
            <a:pPr lvl="1"/>
            <a:endParaRPr lang="en-US" altLang="zh-CN" dirty="0"/>
          </a:p>
          <a:p>
            <a:pPr lvl="1"/>
            <a:endParaRPr lang="en-US" altLang="zh-CN" dirty="0"/>
          </a:p>
          <a:p>
            <a:pPr lvl="1"/>
            <a:endParaRPr lang="en-US" altLang="zh-CN" dirty="0"/>
          </a:p>
          <a:p>
            <a:endParaRPr lang="en-US" altLang="zh-CN" dirty="0"/>
          </a:p>
          <a:p>
            <a:endParaRPr lang="en-US" altLang="zh-CN" dirty="0"/>
          </a:p>
          <a:p>
            <a:r>
              <a:rPr lang="zh-CN" altLang="en-US" dirty="0"/>
              <a:t>可以在声明之后，分别给每个成员赋值</a:t>
            </a:r>
          </a:p>
          <a:p>
            <a:endParaRPr lang="zh-CN" altLang="en-US" dirty="0"/>
          </a:p>
        </p:txBody>
      </p:sp>
      <p:sp>
        <p:nvSpPr>
          <p:cNvPr id="4" name="卷形: 垂直 3">
            <a:extLst>
              <a:ext uri="{FF2B5EF4-FFF2-40B4-BE49-F238E27FC236}">
                <a16:creationId xmlns:a16="http://schemas.microsoft.com/office/drawing/2014/main" id="{FD74FB28-5DF5-4E0F-827E-3F9EBFB66138}"/>
              </a:ext>
            </a:extLst>
          </p:cNvPr>
          <p:cNvSpPr/>
          <p:nvPr/>
        </p:nvSpPr>
        <p:spPr bwMode="auto">
          <a:xfrm>
            <a:off x="2971760" y="2072169"/>
            <a:ext cx="5396047" cy="2144125"/>
          </a:xfrm>
          <a:prstGeom prst="verticalScroll">
            <a:avLst>
              <a:gd name="adj" fmla="val 5427"/>
            </a:avLst>
          </a:prstGeom>
          <a:ln>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91440" tIns="45720" rIns="91440" bIns="45720" numCol="1" rtlCol="0" anchor="t" anchorCtr="0" compatLnSpc="1">
            <a:prstTxWarp prst="textNoShape">
              <a:avLst/>
            </a:prstTxWarp>
          </a:bodyPr>
          <a:lstStyle/>
          <a:p>
            <a:pPr marL="0" lvl="1">
              <a:tabLst>
                <a:tab pos="444500" algn="l"/>
              </a:tabLst>
            </a:pPr>
            <a:r>
              <a:rPr lang="en-US" altLang="zh-CN" sz="2400" dirty="0">
                <a:latin typeface="Times New Roman" panose="02020603050405020304" pitchFamily="18" charset="0"/>
                <a:cs typeface="Times New Roman" panose="02020603050405020304" pitchFamily="18" charset="0"/>
              </a:rPr>
              <a:t>struct date {</a:t>
            </a:r>
          </a:p>
          <a:p>
            <a:pPr marL="0" lvl="1">
              <a:tabLst>
                <a:tab pos="444500" algn="l"/>
              </a:tabLst>
            </a:pPr>
            <a:r>
              <a:rPr lang="en-US" altLang="zh-CN" sz="2400" dirty="0">
                <a:latin typeface="Times New Roman" panose="02020603050405020304" pitchFamily="18" charset="0"/>
                <a:cs typeface="Times New Roman" panose="02020603050405020304" pitchFamily="18" charset="0"/>
              </a:rPr>
              <a:t>	int year;</a:t>
            </a:r>
          </a:p>
          <a:p>
            <a:pPr marL="0" lvl="1">
              <a:tabLst>
                <a:tab pos="444500" algn="l"/>
              </a:tabLst>
            </a:pPr>
            <a:r>
              <a:rPr lang="en-US" altLang="zh-CN" sz="2400" dirty="0">
                <a:latin typeface="Times New Roman" panose="02020603050405020304" pitchFamily="18" charset="0"/>
                <a:cs typeface="Times New Roman" panose="02020603050405020304" pitchFamily="18" charset="0"/>
              </a:rPr>
              <a:t>	int month;</a:t>
            </a:r>
          </a:p>
          <a:p>
            <a:pPr marL="0" lvl="1">
              <a:tabLst>
                <a:tab pos="444500" algn="l"/>
              </a:tabLst>
            </a:pPr>
            <a:r>
              <a:rPr lang="en-US" altLang="zh-CN" sz="2400" dirty="0">
                <a:latin typeface="Times New Roman" panose="02020603050405020304" pitchFamily="18" charset="0"/>
                <a:cs typeface="Times New Roman" panose="02020603050405020304" pitchFamily="18" charset="0"/>
              </a:rPr>
              <a:t>	int day;</a:t>
            </a:r>
          </a:p>
          <a:p>
            <a:pPr marL="0" lvl="1">
              <a:tabLst>
                <a:tab pos="444500" algn="l"/>
              </a:tabLst>
            </a:pPr>
            <a:r>
              <a:rPr lang="en-US" altLang="zh-CN" sz="2400" dirty="0">
                <a:latin typeface="Times New Roman" panose="02020603050405020304" pitchFamily="18" charset="0"/>
                <a:cs typeface="Times New Roman" panose="02020603050405020304" pitchFamily="18" charset="0"/>
              </a:rPr>
              <a:t>} d1={2004,11,17},</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d2={2014,12,28};</a:t>
            </a:r>
          </a:p>
        </p:txBody>
      </p:sp>
      <p:sp>
        <p:nvSpPr>
          <p:cNvPr id="5" name="卷形: 垂直 4">
            <a:extLst>
              <a:ext uri="{FF2B5EF4-FFF2-40B4-BE49-F238E27FC236}">
                <a16:creationId xmlns:a16="http://schemas.microsoft.com/office/drawing/2014/main" id="{B88694A4-712F-48D6-A04D-C5C9CAB3C844}"/>
              </a:ext>
            </a:extLst>
          </p:cNvPr>
          <p:cNvSpPr/>
          <p:nvPr/>
        </p:nvSpPr>
        <p:spPr bwMode="auto">
          <a:xfrm>
            <a:off x="2971760" y="4917063"/>
            <a:ext cx="5396047" cy="1073062"/>
          </a:xfrm>
          <a:prstGeom prst="verticalScroll">
            <a:avLst>
              <a:gd name="adj" fmla="val 11672"/>
            </a:avLst>
          </a:prstGeom>
          <a:ln>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91440" tIns="45720" rIns="91440" bIns="45720" numCol="1" rtlCol="0" anchor="t" anchorCtr="0" compatLnSpc="1">
            <a:prstTxWarp prst="textNoShape">
              <a:avLst/>
            </a:prstTxWarp>
          </a:bodyPr>
          <a:lstStyle/>
          <a:p>
            <a:pPr marL="0" lvl="1">
              <a:tabLst>
                <a:tab pos="444500" algn="l"/>
              </a:tabLst>
            </a:pPr>
            <a:r>
              <a:rPr lang="en-US" altLang="zh-CN" sz="2400" dirty="0">
                <a:latin typeface="Times New Roman" panose="02020603050405020304" pitchFamily="18" charset="0"/>
                <a:cs typeface="Times New Roman" panose="02020603050405020304" pitchFamily="18" charset="0"/>
              </a:rPr>
              <a:t>d1.year=2004;</a:t>
            </a:r>
          </a:p>
          <a:p>
            <a:pPr marL="0" lvl="1">
              <a:tabLst>
                <a:tab pos="444500" algn="l"/>
              </a:tabLst>
            </a:pPr>
            <a:r>
              <a:rPr lang="en-US" altLang="zh-CN" sz="2400" dirty="0" err="1">
                <a:latin typeface="Times New Roman" panose="02020603050405020304" pitchFamily="18" charset="0"/>
                <a:cs typeface="Times New Roman" panose="02020603050405020304" pitchFamily="18" charset="0"/>
              </a:rPr>
              <a:t>strcpy</a:t>
            </a:r>
            <a:r>
              <a:rPr lang="en-US" altLang="zh-CN" sz="2400" dirty="0">
                <a:latin typeface="Times New Roman" panose="02020603050405020304" pitchFamily="18" charset="0"/>
                <a:cs typeface="Times New Roman" panose="02020603050405020304" pitchFamily="18" charset="0"/>
              </a:rPr>
              <a:t>(stu1.name, “Li Jun”);</a:t>
            </a:r>
          </a:p>
        </p:txBody>
      </p:sp>
    </p:spTree>
    <p:extLst>
      <p:ext uri="{BB962C8B-B14F-4D97-AF65-F5344CB8AC3E}">
        <p14:creationId xmlns:p14="http://schemas.microsoft.com/office/powerpoint/2010/main" val="8614307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4FC5CD-46C4-4B50-8E5D-377FBCF04B83}"/>
              </a:ext>
            </a:extLst>
          </p:cNvPr>
          <p:cNvSpPr>
            <a:spLocks noGrp="1"/>
          </p:cNvSpPr>
          <p:nvPr>
            <p:ph type="title"/>
          </p:nvPr>
        </p:nvSpPr>
        <p:spPr/>
        <p:txBody>
          <a:bodyPr/>
          <a:lstStyle/>
          <a:p>
            <a:r>
              <a:rPr lang="zh-CN" altLang="en-US" dirty="0"/>
              <a:t>结构体变量的初始化</a:t>
            </a:r>
          </a:p>
        </p:txBody>
      </p:sp>
      <p:sp>
        <p:nvSpPr>
          <p:cNvPr id="3" name="文本占位符 2">
            <a:extLst>
              <a:ext uri="{FF2B5EF4-FFF2-40B4-BE49-F238E27FC236}">
                <a16:creationId xmlns:a16="http://schemas.microsoft.com/office/drawing/2014/main" id="{A4D4DC20-267F-4847-98A5-BA7B91809A3B}"/>
              </a:ext>
            </a:extLst>
          </p:cNvPr>
          <p:cNvSpPr>
            <a:spLocks noGrp="1"/>
          </p:cNvSpPr>
          <p:nvPr>
            <p:ph type="body" sz="quarter" idx="10"/>
          </p:nvPr>
        </p:nvSpPr>
        <p:spPr/>
        <p:txBody>
          <a:bodyPr/>
          <a:lstStyle/>
          <a:p>
            <a:r>
              <a:rPr lang="zh-CN" altLang="en-US" dirty="0"/>
              <a:t>可以指定初始化</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pPr lvl="1"/>
            <a:r>
              <a:rPr lang="zh-CN" altLang="en-US" dirty="0"/>
              <a:t>没有涉及的成员设为</a:t>
            </a:r>
            <a:r>
              <a:rPr lang="en-US" altLang="zh-CN" dirty="0"/>
              <a:t>0</a:t>
            </a:r>
            <a:endParaRPr lang="zh-CN" altLang="en-US" dirty="0"/>
          </a:p>
        </p:txBody>
      </p:sp>
      <p:sp>
        <p:nvSpPr>
          <p:cNvPr id="5" name="卷形: 垂直 4">
            <a:extLst>
              <a:ext uri="{FF2B5EF4-FFF2-40B4-BE49-F238E27FC236}">
                <a16:creationId xmlns:a16="http://schemas.microsoft.com/office/drawing/2014/main" id="{F6A5049E-76D2-4939-BAFE-7C5FE822B441}"/>
              </a:ext>
            </a:extLst>
          </p:cNvPr>
          <p:cNvSpPr/>
          <p:nvPr/>
        </p:nvSpPr>
        <p:spPr bwMode="auto">
          <a:xfrm>
            <a:off x="2902748" y="1692606"/>
            <a:ext cx="5396047" cy="2144125"/>
          </a:xfrm>
          <a:prstGeom prst="verticalScroll">
            <a:avLst>
              <a:gd name="adj" fmla="val 5427"/>
            </a:avLst>
          </a:prstGeom>
          <a:ln>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91440" tIns="45720" rIns="91440" bIns="45720" numCol="1" rtlCol="0" anchor="t" anchorCtr="0" compatLnSpc="1">
            <a:prstTxWarp prst="textNoShape">
              <a:avLst/>
            </a:prstTxWarp>
          </a:bodyPr>
          <a:lstStyle/>
          <a:p>
            <a:pPr marL="0" lvl="1">
              <a:tabLst>
                <a:tab pos="444500" algn="l"/>
              </a:tabLst>
            </a:pPr>
            <a:r>
              <a:rPr lang="en-US" altLang="zh-CN" sz="2400" dirty="0">
                <a:latin typeface="Times New Roman" panose="02020603050405020304" pitchFamily="18" charset="0"/>
                <a:cs typeface="Times New Roman" panose="02020603050405020304" pitchFamily="18" charset="0"/>
              </a:rPr>
              <a:t>struct date {</a:t>
            </a:r>
          </a:p>
          <a:p>
            <a:pPr marL="0" lvl="1">
              <a:tabLst>
                <a:tab pos="444500" algn="l"/>
              </a:tabLst>
            </a:pPr>
            <a:r>
              <a:rPr lang="en-US" altLang="zh-CN" sz="2400" dirty="0">
                <a:latin typeface="Times New Roman" panose="02020603050405020304" pitchFamily="18" charset="0"/>
                <a:cs typeface="Times New Roman" panose="02020603050405020304" pitchFamily="18" charset="0"/>
              </a:rPr>
              <a:t>	int year;</a:t>
            </a:r>
          </a:p>
          <a:p>
            <a:pPr marL="0" lvl="1">
              <a:tabLst>
                <a:tab pos="444500" algn="l"/>
              </a:tabLst>
            </a:pPr>
            <a:r>
              <a:rPr lang="en-US" altLang="zh-CN" sz="2400" dirty="0">
                <a:latin typeface="Times New Roman" panose="02020603050405020304" pitchFamily="18" charset="0"/>
                <a:cs typeface="Times New Roman" panose="02020603050405020304" pitchFamily="18" charset="0"/>
              </a:rPr>
              <a:t>	int month;</a:t>
            </a:r>
          </a:p>
          <a:p>
            <a:pPr marL="0" lvl="1">
              <a:tabLst>
                <a:tab pos="444500" algn="l"/>
              </a:tabLst>
            </a:pPr>
            <a:r>
              <a:rPr lang="en-US" altLang="zh-CN" sz="2400" dirty="0">
                <a:latin typeface="Times New Roman" panose="02020603050405020304" pitchFamily="18" charset="0"/>
                <a:cs typeface="Times New Roman" panose="02020603050405020304" pitchFamily="18" charset="0"/>
              </a:rPr>
              <a:t>	int day;</a:t>
            </a:r>
          </a:p>
          <a:p>
            <a:pPr marL="0" lvl="1">
              <a:tabLst>
                <a:tab pos="444500" algn="l"/>
              </a:tabLst>
            </a:pPr>
            <a:r>
              <a:rPr lang="en-US" altLang="zh-CN" sz="2400" dirty="0">
                <a:latin typeface="Times New Roman" panose="02020603050405020304" pitchFamily="18" charset="0"/>
                <a:cs typeface="Times New Roman" panose="02020603050405020304" pitchFamily="18" charset="0"/>
              </a:rPr>
              <a:t>} d1={.month=4,</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.day=18};</a:t>
            </a:r>
          </a:p>
        </p:txBody>
      </p:sp>
    </p:spTree>
    <p:extLst>
      <p:ext uri="{BB962C8B-B14F-4D97-AF65-F5344CB8AC3E}">
        <p14:creationId xmlns:p14="http://schemas.microsoft.com/office/powerpoint/2010/main" val="4361925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871647-2748-4044-BBE3-AFFAD7FCAD60}"/>
              </a:ext>
            </a:extLst>
          </p:cNvPr>
          <p:cNvSpPr>
            <a:spLocks noGrp="1"/>
          </p:cNvSpPr>
          <p:nvPr>
            <p:ph type="title"/>
          </p:nvPr>
        </p:nvSpPr>
        <p:spPr/>
        <p:txBody>
          <a:bodyPr/>
          <a:lstStyle/>
          <a:p>
            <a:r>
              <a:rPr lang="zh-CN" altLang="en-US" dirty="0"/>
              <a:t>结构体变量的初始化</a:t>
            </a:r>
          </a:p>
        </p:txBody>
      </p:sp>
      <p:sp>
        <p:nvSpPr>
          <p:cNvPr id="3" name="文本占位符 2">
            <a:extLst>
              <a:ext uri="{FF2B5EF4-FFF2-40B4-BE49-F238E27FC236}">
                <a16:creationId xmlns:a16="http://schemas.microsoft.com/office/drawing/2014/main" id="{E7158682-02BC-4B5B-A344-E1F21D3B3884}"/>
              </a:ext>
            </a:extLst>
          </p:cNvPr>
          <p:cNvSpPr>
            <a:spLocks noGrp="1"/>
          </p:cNvSpPr>
          <p:nvPr>
            <p:ph type="body" sz="quarter" idx="10"/>
          </p:nvPr>
        </p:nvSpPr>
        <p:spPr/>
        <p:txBody>
          <a:bodyPr/>
          <a:lstStyle/>
          <a:p>
            <a:pPr>
              <a:lnSpc>
                <a:spcPct val="90000"/>
              </a:lnSpc>
            </a:pPr>
            <a:r>
              <a:rPr lang="zh-CN" altLang="en-US" dirty="0"/>
              <a:t>若在结构中定义了指针成员，使用该指针变量时要注意其初始化问题</a:t>
            </a:r>
            <a:endParaRPr lang="en-US" altLang="zh-CN" dirty="0"/>
          </a:p>
          <a:p>
            <a:pPr lvl="1">
              <a:lnSpc>
                <a:spcPct val="90000"/>
              </a:lnSpc>
            </a:pPr>
            <a:endParaRPr lang="en-US" altLang="zh-CN" dirty="0"/>
          </a:p>
          <a:p>
            <a:pPr lvl="1">
              <a:lnSpc>
                <a:spcPct val="90000"/>
              </a:lnSpc>
            </a:pPr>
            <a:endParaRPr lang="en-US" altLang="zh-CN" dirty="0"/>
          </a:p>
          <a:p>
            <a:pPr lvl="1">
              <a:lnSpc>
                <a:spcPct val="90000"/>
              </a:lnSpc>
            </a:pPr>
            <a:endParaRPr lang="en-US" altLang="zh-CN" dirty="0"/>
          </a:p>
          <a:p>
            <a:pPr lvl="1">
              <a:lnSpc>
                <a:spcPct val="90000"/>
              </a:lnSpc>
            </a:pPr>
            <a:endParaRPr lang="en-US" altLang="zh-CN" dirty="0"/>
          </a:p>
          <a:p>
            <a:pPr lvl="1">
              <a:lnSpc>
                <a:spcPct val="90000"/>
              </a:lnSpc>
            </a:pPr>
            <a:endParaRPr lang="en-US" altLang="zh-CN" dirty="0"/>
          </a:p>
          <a:p>
            <a:pPr lvl="1">
              <a:lnSpc>
                <a:spcPct val="90000"/>
              </a:lnSpc>
            </a:pPr>
            <a:endParaRPr lang="en-US" altLang="zh-CN" dirty="0"/>
          </a:p>
          <a:p>
            <a:pPr lvl="1">
              <a:lnSpc>
                <a:spcPct val="90000"/>
              </a:lnSpc>
            </a:pPr>
            <a:endParaRPr lang="en-US" altLang="zh-CN" dirty="0"/>
          </a:p>
          <a:p>
            <a:pPr lvl="1">
              <a:lnSpc>
                <a:spcPct val="90000"/>
              </a:lnSpc>
            </a:pPr>
            <a:r>
              <a:rPr lang="zh-CN" altLang="en-US" dirty="0"/>
              <a:t>可以</a:t>
            </a:r>
            <a:r>
              <a:rPr lang="en-US" altLang="zh-CN" dirty="0"/>
              <a:t>s3.name=“Cheng Hua”;</a:t>
            </a:r>
          </a:p>
          <a:p>
            <a:pPr lvl="1">
              <a:lnSpc>
                <a:spcPct val="90000"/>
              </a:lnSpc>
            </a:pPr>
            <a:r>
              <a:rPr lang="zh-CN" altLang="en-US" dirty="0"/>
              <a:t>可以</a:t>
            </a:r>
            <a:r>
              <a:rPr lang="en-US" altLang="zh-CN" dirty="0"/>
              <a:t>struct student s3={ 20011201, “Cheng </a:t>
            </a:r>
            <a:r>
              <a:rPr lang="en-US" altLang="zh-CN" dirty="0" err="1"/>
              <a:t>hua</a:t>
            </a:r>
            <a:r>
              <a:rPr lang="en-US" altLang="zh-CN" dirty="0"/>
              <a:t>”... };</a:t>
            </a:r>
          </a:p>
          <a:p>
            <a:pPr lvl="1">
              <a:lnSpc>
                <a:spcPct val="90000"/>
              </a:lnSpc>
            </a:pPr>
            <a:r>
              <a:rPr lang="zh-CN" altLang="en-US" dirty="0">
                <a:solidFill>
                  <a:srgbClr val="C00000"/>
                </a:solidFill>
              </a:rPr>
              <a:t>不能：</a:t>
            </a:r>
            <a:r>
              <a:rPr lang="en-US" altLang="zh-CN" dirty="0">
                <a:solidFill>
                  <a:srgbClr val="C00000"/>
                </a:solidFill>
              </a:rPr>
              <a:t>gets(s3.name); </a:t>
            </a:r>
          </a:p>
          <a:p>
            <a:pPr lvl="1">
              <a:lnSpc>
                <a:spcPct val="90000"/>
              </a:lnSpc>
            </a:pPr>
            <a:r>
              <a:rPr lang="zh-CN" altLang="en-US" dirty="0">
                <a:solidFill>
                  <a:srgbClr val="C00000"/>
                </a:solidFill>
              </a:rPr>
              <a:t>不能：</a:t>
            </a:r>
            <a:r>
              <a:rPr lang="en-US" altLang="zh-CN" dirty="0" err="1">
                <a:solidFill>
                  <a:srgbClr val="C00000"/>
                </a:solidFill>
              </a:rPr>
              <a:t>scanf</a:t>
            </a:r>
            <a:r>
              <a:rPr lang="en-US" altLang="zh-CN" dirty="0">
                <a:solidFill>
                  <a:srgbClr val="C00000"/>
                </a:solidFill>
              </a:rPr>
              <a:t>(“%s”, s3.name);</a:t>
            </a:r>
            <a:endParaRPr lang="zh-CN" altLang="en-US" dirty="0">
              <a:solidFill>
                <a:srgbClr val="C00000"/>
              </a:solidFill>
            </a:endParaRPr>
          </a:p>
        </p:txBody>
      </p:sp>
      <p:sp>
        <p:nvSpPr>
          <p:cNvPr id="5" name="卷形: 垂直 4">
            <a:extLst>
              <a:ext uri="{FF2B5EF4-FFF2-40B4-BE49-F238E27FC236}">
                <a16:creationId xmlns:a16="http://schemas.microsoft.com/office/drawing/2014/main" id="{A3FAA800-8688-489C-AA35-3B80AB23EAC2}"/>
              </a:ext>
            </a:extLst>
          </p:cNvPr>
          <p:cNvSpPr/>
          <p:nvPr/>
        </p:nvSpPr>
        <p:spPr bwMode="auto">
          <a:xfrm>
            <a:off x="3602062" y="1454862"/>
            <a:ext cx="3596664" cy="2842990"/>
          </a:xfrm>
          <a:prstGeom prst="verticalScroll">
            <a:avLst>
              <a:gd name="adj" fmla="val 5275"/>
            </a:avLst>
          </a:prstGeom>
          <a:ln>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91440" tIns="45720" rIns="91440" bIns="45720" numCol="1" rtlCol="0" anchor="t" anchorCtr="0" compatLnSpc="1">
            <a:prstTxWarp prst="textNoShape">
              <a:avLst/>
            </a:prstTxWarp>
          </a:bodyPr>
          <a:lstStyle/>
          <a:p>
            <a:pPr>
              <a:buFont typeface="Wingdings" panose="05000000000000000000" pitchFamily="2" charset="2"/>
              <a:buNone/>
              <a:tabLst>
                <a:tab pos="444500" algn="l"/>
              </a:tabLst>
            </a:pPr>
            <a:r>
              <a:rPr lang="en-US" altLang="zh-CN" sz="2400" dirty="0">
                <a:latin typeface="Times New Roman" panose="02020603050405020304" pitchFamily="18" charset="0"/>
                <a:cs typeface="Times New Roman" panose="02020603050405020304" pitchFamily="18" charset="0"/>
              </a:rPr>
              <a:t>struct  student {</a:t>
            </a:r>
          </a:p>
          <a:p>
            <a:pPr>
              <a:buFont typeface="Wingdings" panose="05000000000000000000" pitchFamily="2" charset="2"/>
              <a:buNone/>
              <a:tabLst>
                <a:tab pos="444500" algn="l"/>
              </a:tabLst>
            </a:pPr>
            <a:r>
              <a:rPr lang="en-US" altLang="zh-CN" sz="2400" dirty="0">
                <a:latin typeface="Times New Roman" panose="02020603050405020304" pitchFamily="18" charset="0"/>
                <a:cs typeface="Times New Roman" panose="02020603050405020304" pitchFamily="18" charset="0"/>
              </a:rPr>
              <a:t>	long no;</a:t>
            </a:r>
          </a:p>
          <a:p>
            <a:pPr>
              <a:buFont typeface="Wingdings" panose="05000000000000000000" pitchFamily="2" charset="2"/>
              <a:buNone/>
              <a:tabLst>
                <a:tab pos="444500" algn="l"/>
              </a:tabLst>
            </a:pPr>
            <a:r>
              <a:rPr lang="en-US" altLang="zh-CN" sz="2400" dirty="0">
                <a:latin typeface="Times New Roman" panose="02020603050405020304" pitchFamily="18" charset="0"/>
                <a:cs typeface="Times New Roman" panose="02020603050405020304" pitchFamily="18" charset="0"/>
              </a:rPr>
              <a:t>	char *name;</a:t>
            </a:r>
          </a:p>
          <a:p>
            <a:pPr>
              <a:buFont typeface="Wingdings" panose="05000000000000000000" pitchFamily="2" charset="2"/>
              <a:buNone/>
              <a:tabLst>
                <a:tab pos="444500" algn="l"/>
              </a:tabLst>
            </a:pPr>
            <a:r>
              <a:rPr lang="en-US" altLang="zh-CN" sz="2400" dirty="0">
                <a:latin typeface="Times New Roman" panose="02020603050405020304" pitchFamily="18" charset="0"/>
                <a:cs typeface="Times New Roman" panose="02020603050405020304" pitchFamily="18" charset="0"/>
              </a:rPr>
              <a:t>	char gender;</a:t>
            </a:r>
          </a:p>
          <a:p>
            <a:pPr>
              <a:buFont typeface="Wingdings" panose="05000000000000000000" pitchFamily="2" charset="2"/>
              <a:buNone/>
              <a:tabLst>
                <a:tab pos="444500" algn="l"/>
              </a:tabLst>
            </a:pPr>
            <a:r>
              <a:rPr lang="en-US" altLang="zh-CN" sz="2400" dirty="0">
                <a:latin typeface="Times New Roman" panose="02020603050405020304" pitchFamily="18" charset="0"/>
                <a:cs typeface="Times New Roman" panose="02020603050405020304" pitchFamily="18" charset="0"/>
              </a:rPr>
              <a:t>	int age;</a:t>
            </a:r>
          </a:p>
          <a:p>
            <a:pPr>
              <a:buFont typeface="Wingdings" panose="05000000000000000000" pitchFamily="2" charset="2"/>
              <a:buNone/>
              <a:tabLst>
                <a:tab pos="444500" algn="l"/>
              </a:tabLst>
            </a:pPr>
            <a:r>
              <a:rPr lang="en-US" altLang="zh-CN" sz="2400" dirty="0">
                <a:latin typeface="Times New Roman" panose="02020603050405020304" pitchFamily="18" charset="0"/>
                <a:cs typeface="Times New Roman" panose="02020603050405020304" pitchFamily="18" charset="0"/>
              </a:rPr>
              <a:t>	float score;</a:t>
            </a:r>
          </a:p>
          <a:p>
            <a:pPr>
              <a:buFont typeface="Wingdings" panose="05000000000000000000" pitchFamily="2" charset="2"/>
              <a:buNone/>
              <a:tabLst>
                <a:tab pos="444500" algn="l"/>
              </a:tabLst>
            </a:pPr>
            <a:r>
              <a:rPr lang="en-US" altLang="zh-CN" sz="2400" dirty="0">
                <a:latin typeface="Times New Roman" panose="02020603050405020304" pitchFamily="18" charset="0"/>
                <a:cs typeface="Times New Roman" panose="02020603050405020304" pitchFamily="18" charset="0"/>
              </a:rPr>
              <a:t>} s3;</a:t>
            </a:r>
          </a:p>
        </p:txBody>
      </p:sp>
    </p:spTree>
    <p:extLst>
      <p:ext uri="{BB962C8B-B14F-4D97-AF65-F5344CB8AC3E}">
        <p14:creationId xmlns:p14="http://schemas.microsoft.com/office/powerpoint/2010/main" val="16377801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E56660-ADCB-4993-9DC2-41E6E3A2A2F5}"/>
              </a:ext>
            </a:extLst>
          </p:cNvPr>
          <p:cNvSpPr>
            <a:spLocks noGrp="1"/>
          </p:cNvSpPr>
          <p:nvPr>
            <p:ph type="title"/>
          </p:nvPr>
        </p:nvSpPr>
        <p:spPr/>
        <p:txBody>
          <a:bodyPr/>
          <a:lstStyle/>
          <a:p>
            <a:r>
              <a:rPr lang="zh-CN" altLang="en-US" dirty="0"/>
              <a:t>结构体变量间的赋值</a:t>
            </a:r>
          </a:p>
        </p:txBody>
      </p:sp>
      <p:sp>
        <p:nvSpPr>
          <p:cNvPr id="3" name="文本占位符 2">
            <a:extLst>
              <a:ext uri="{FF2B5EF4-FFF2-40B4-BE49-F238E27FC236}">
                <a16:creationId xmlns:a16="http://schemas.microsoft.com/office/drawing/2014/main" id="{B7A30B37-4CF1-42E5-9A34-2E742CC4109E}"/>
              </a:ext>
            </a:extLst>
          </p:cNvPr>
          <p:cNvSpPr>
            <a:spLocks noGrp="1"/>
          </p:cNvSpPr>
          <p:nvPr>
            <p:ph type="body" sz="quarter" idx="10"/>
          </p:nvPr>
        </p:nvSpPr>
        <p:spPr/>
        <p:txBody>
          <a:bodyPr/>
          <a:lstStyle/>
          <a:p>
            <a:r>
              <a:rPr lang="zh-CN" altLang="en-US" dirty="0"/>
              <a:t>可以将一个有值的结构变量整体赋给另一个</a:t>
            </a:r>
            <a:r>
              <a:rPr lang="zh-CN" altLang="en-US" dirty="0">
                <a:solidFill>
                  <a:srgbClr val="C00000"/>
                </a:solidFill>
              </a:rPr>
              <a:t>同类型</a:t>
            </a:r>
            <a:r>
              <a:rPr lang="zh-CN" altLang="en-US" dirty="0"/>
              <a:t>的结构变量</a:t>
            </a:r>
          </a:p>
          <a:p>
            <a:pPr lvl="2">
              <a:spcBef>
                <a:spcPts val="0"/>
              </a:spcBef>
              <a:buNone/>
            </a:pPr>
            <a:r>
              <a:rPr lang="en-US" altLang="zh-CN" sz="2400" dirty="0">
                <a:solidFill>
                  <a:srgbClr val="00B050"/>
                </a:solidFill>
              </a:rPr>
              <a:t>struct student d1={1400101,”Liu”,’M’,19,92}, d2;</a:t>
            </a:r>
          </a:p>
          <a:p>
            <a:pPr lvl="2">
              <a:spcBef>
                <a:spcPts val="0"/>
              </a:spcBef>
              <a:buNone/>
            </a:pPr>
            <a:r>
              <a:rPr lang="en-US" altLang="zh-CN" sz="2400" dirty="0">
                <a:solidFill>
                  <a:srgbClr val="00B050"/>
                </a:solidFill>
              </a:rPr>
              <a:t>d2=d1;</a:t>
            </a:r>
          </a:p>
          <a:p>
            <a:pPr lvl="1"/>
            <a:endParaRPr lang="en-US" altLang="zh-CN" dirty="0"/>
          </a:p>
          <a:p>
            <a:r>
              <a:rPr lang="zh-CN" altLang="en-US" dirty="0"/>
              <a:t>当结构体作为形参</a:t>
            </a:r>
            <a:r>
              <a:rPr lang="en-US" altLang="zh-CN" dirty="0"/>
              <a:t>/</a:t>
            </a:r>
            <a:r>
              <a:rPr lang="zh-CN" altLang="en-US" dirty="0"/>
              <a:t>实参时，采用的是值传递，整个结构体的数据会被复制</a:t>
            </a:r>
            <a:endParaRPr lang="en-US" altLang="zh-CN" dirty="0"/>
          </a:p>
          <a:p>
            <a:pPr lvl="1"/>
            <a:r>
              <a:rPr lang="zh-CN" altLang="en-US" dirty="0"/>
              <a:t>值传递效率较低，尽可能传递指针</a:t>
            </a:r>
            <a:endParaRPr lang="en-US" altLang="zh-CN" dirty="0"/>
          </a:p>
          <a:p>
            <a:endParaRPr lang="en-US" altLang="zh-CN" dirty="0"/>
          </a:p>
          <a:p>
            <a:r>
              <a:rPr lang="zh-CN" altLang="en-US" dirty="0"/>
              <a:t>即使结构体中包含数组，也会被整体赋值</a:t>
            </a:r>
            <a:endParaRPr lang="en-US" altLang="zh-CN" dirty="0"/>
          </a:p>
          <a:p>
            <a:pPr lvl="1"/>
            <a:r>
              <a:rPr lang="zh-CN" altLang="en-US" dirty="0"/>
              <a:t>数组不能整体赋值，封装在结构体中就可以，可能比自己写循环复制的效率更高</a:t>
            </a:r>
            <a:endParaRPr lang="en-US" altLang="zh-CN" dirty="0"/>
          </a:p>
          <a:p>
            <a:pPr lvl="2"/>
            <a:r>
              <a:rPr lang="en-US" altLang="zh-CN" sz="2000" dirty="0"/>
              <a:t>DMA</a:t>
            </a:r>
            <a:r>
              <a:rPr lang="zh-CN" altLang="en-US" sz="2000" dirty="0"/>
              <a:t>高速通道</a:t>
            </a:r>
            <a:endParaRPr lang="en-US" altLang="zh-CN" sz="2000" dirty="0"/>
          </a:p>
          <a:p>
            <a:pPr lvl="1"/>
            <a:r>
              <a:rPr lang="zh-CN" altLang="en-US" dirty="0"/>
              <a:t>利用结构体封装，也可以将整个数组作为函数实参进行传递</a:t>
            </a:r>
            <a:endParaRPr lang="en-US" altLang="zh-CN" dirty="0"/>
          </a:p>
        </p:txBody>
      </p:sp>
    </p:spTree>
    <p:extLst>
      <p:ext uri="{BB962C8B-B14F-4D97-AF65-F5344CB8AC3E}">
        <p14:creationId xmlns:p14="http://schemas.microsoft.com/office/powerpoint/2010/main" val="14022248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54A9EF-0A94-438C-B04D-249A83A44954}"/>
              </a:ext>
            </a:extLst>
          </p:cNvPr>
          <p:cNvSpPr>
            <a:spLocks noGrp="1"/>
          </p:cNvSpPr>
          <p:nvPr>
            <p:ph type="title"/>
          </p:nvPr>
        </p:nvSpPr>
        <p:spPr/>
        <p:txBody>
          <a:bodyPr/>
          <a:lstStyle/>
          <a:p>
            <a:r>
              <a:rPr lang="zh-CN" altLang="en-US" dirty="0"/>
              <a:t>结构体变量间的赋值</a:t>
            </a:r>
          </a:p>
        </p:txBody>
      </p:sp>
      <p:sp>
        <p:nvSpPr>
          <p:cNvPr id="3" name="文本占位符 2">
            <a:extLst>
              <a:ext uri="{FF2B5EF4-FFF2-40B4-BE49-F238E27FC236}">
                <a16:creationId xmlns:a16="http://schemas.microsoft.com/office/drawing/2014/main" id="{56480AA2-C7B1-4FC5-A67C-82487108BC1E}"/>
              </a:ext>
            </a:extLst>
          </p:cNvPr>
          <p:cNvSpPr>
            <a:spLocks noGrp="1"/>
          </p:cNvSpPr>
          <p:nvPr>
            <p:ph type="body" sz="quarter" idx="10"/>
          </p:nvPr>
        </p:nvSpPr>
        <p:spPr/>
        <p:txBody>
          <a:bodyPr/>
          <a:lstStyle/>
          <a:p>
            <a:r>
              <a:rPr lang="zh-CN" altLang="en-US" dirty="0"/>
              <a:t>什么是同类型？</a:t>
            </a:r>
            <a:r>
              <a:rPr lang="en-US" altLang="zh-CN" dirty="0"/>
              <a:t>C</a:t>
            </a:r>
            <a:r>
              <a:rPr lang="zh-CN" altLang="en-US" dirty="0"/>
              <a:t>语言对结构类型采用</a:t>
            </a:r>
            <a:r>
              <a:rPr lang="zh-CN" altLang="en-US" dirty="0">
                <a:solidFill>
                  <a:srgbClr val="0070C0"/>
                </a:solidFill>
              </a:rPr>
              <a:t>名字等价</a:t>
            </a:r>
            <a:r>
              <a:rPr lang="zh-CN" altLang="en-US" dirty="0"/>
              <a:t>，对其他类型采用</a:t>
            </a:r>
            <a:r>
              <a:rPr lang="zh-CN" altLang="en-US" dirty="0">
                <a:solidFill>
                  <a:srgbClr val="0070C0"/>
                </a:solidFill>
              </a:rPr>
              <a:t>结构等价</a:t>
            </a:r>
          </a:p>
          <a:p>
            <a:endParaRPr lang="en-US" altLang="zh-CN" dirty="0"/>
          </a:p>
          <a:p>
            <a:endParaRPr lang="en-US" altLang="zh-CN" dirty="0"/>
          </a:p>
          <a:p>
            <a:endParaRPr lang="en-US" altLang="zh-CN" dirty="0"/>
          </a:p>
          <a:p>
            <a:endParaRPr lang="en-US" altLang="zh-CN" dirty="0"/>
          </a:p>
          <a:p>
            <a:endParaRPr lang="en-US" altLang="zh-CN" dirty="0"/>
          </a:p>
          <a:p>
            <a:r>
              <a:rPr lang="zh-CN" altLang="en-US" dirty="0"/>
              <a:t>为什么要名字等价？</a:t>
            </a:r>
          </a:p>
        </p:txBody>
      </p:sp>
      <p:sp>
        <p:nvSpPr>
          <p:cNvPr id="4" name="卷形: 垂直 3">
            <a:extLst>
              <a:ext uri="{FF2B5EF4-FFF2-40B4-BE49-F238E27FC236}">
                <a16:creationId xmlns:a16="http://schemas.microsoft.com/office/drawing/2014/main" id="{53E2187D-D0E3-47FB-BB9E-E9BF44289FEE}"/>
              </a:ext>
            </a:extLst>
          </p:cNvPr>
          <p:cNvSpPr/>
          <p:nvPr/>
        </p:nvSpPr>
        <p:spPr bwMode="auto">
          <a:xfrm>
            <a:off x="2213906" y="1439460"/>
            <a:ext cx="7025344" cy="2539690"/>
          </a:xfrm>
          <a:prstGeom prst="verticalScroll">
            <a:avLst>
              <a:gd name="adj" fmla="val 6158"/>
            </a:avLst>
          </a:prstGeom>
          <a:ln>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91440" tIns="45720" rIns="91440" bIns="45720" numCol="2" rtlCol="0" anchor="t" anchorCtr="0" compatLnSpc="1">
            <a:prstTxWarp prst="textNoShape">
              <a:avLst/>
            </a:prstTxWarp>
          </a:bodyPr>
          <a:lstStyle/>
          <a:p>
            <a:pPr algn="just"/>
            <a:r>
              <a:rPr lang="en-US" altLang="zh-CN" sz="2400" dirty="0">
                <a:latin typeface="Times New Roman" panose="02020603050405020304" pitchFamily="18" charset="0"/>
                <a:cs typeface="Times New Roman" panose="02020603050405020304" pitchFamily="18" charset="0"/>
              </a:rPr>
              <a:t>int a[10]; </a:t>
            </a:r>
          </a:p>
          <a:p>
            <a:pPr algn="just"/>
            <a:r>
              <a:rPr lang="en-US" altLang="zh-CN" sz="2400" dirty="0">
                <a:latin typeface="Times New Roman" panose="02020603050405020304" pitchFamily="18" charset="0"/>
                <a:cs typeface="Times New Roman" panose="02020603050405020304" pitchFamily="18" charset="0"/>
              </a:rPr>
              <a:t>struct S1 {int </a:t>
            </a:r>
            <a:r>
              <a:rPr lang="en-US" altLang="zh-CN" sz="2400" dirty="0" err="1">
                <a:latin typeface="Times New Roman" panose="02020603050405020304" pitchFamily="18" charset="0"/>
                <a:cs typeface="Times New Roman" panose="02020603050405020304" pitchFamily="18" charset="0"/>
              </a:rPr>
              <a:t>i</a:t>
            </a:r>
            <a:r>
              <a:rPr lang="en-US" altLang="zh-CN" sz="2400" dirty="0">
                <a:latin typeface="Times New Roman" panose="02020603050405020304" pitchFamily="18" charset="0"/>
                <a:cs typeface="Times New Roman" panose="02020603050405020304" pitchFamily="18" charset="0"/>
              </a:rPr>
              <a:t>;};</a:t>
            </a:r>
          </a:p>
          <a:p>
            <a:pPr algn="just"/>
            <a:r>
              <a:rPr lang="en-US" altLang="zh-CN" sz="2400" dirty="0">
                <a:latin typeface="Times New Roman" panose="02020603050405020304" pitchFamily="18" charset="0"/>
                <a:cs typeface="Times New Roman" panose="02020603050405020304" pitchFamily="18" charset="0"/>
              </a:rPr>
              <a:t>struct S2 {int </a:t>
            </a:r>
            <a:r>
              <a:rPr lang="en-US" altLang="zh-CN" sz="2400" dirty="0" err="1">
                <a:latin typeface="Times New Roman" panose="02020603050405020304" pitchFamily="18" charset="0"/>
                <a:cs typeface="Times New Roman" panose="02020603050405020304" pitchFamily="18" charset="0"/>
              </a:rPr>
              <a:t>i</a:t>
            </a:r>
            <a:r>
              <a:rPr lang="en-US" altLang="zh-CN" sz="2400" dirty="0">
                <a:latin typeface="Times New Roman" panose="02020603050405020304" pitchFamily="18" charset="0"/>
                <a:cs typeface="Times New Roman" panose="02020603050405020304" pitchFamily="18" charset="0"/>
              </a:rPr>
              <a:t>;};</a:t>
            </a:r>
          </a:p>
          <a:p>
            <a:pPr algn="just"/>
            <a:r>
              <a:rPr lang="en-US" altLang="zh-CN" sz="2400" dirty="0">
                <a:latin typeface="Times New Roman" panose="02020603050405020304" pitchFamily="18" charset="0"/>
                <a:cs typeface="Times New Roman" panose="02020603050405020304" pitchFamily="18" charset="0"/>
              </a:rPr>
              <a:t>struct S1 s;</a:t>
            </a:r>
          </a:p>
          <a:p>
            <a:pPr algn="just"/>
            <a:endParaRPr lang="en-US" altLang="zh-CN" sz="2400" dirty="0">
              <a:latin typeface="Times New Roman" panose="02020603050405020304" pitchFamily="18" charset="0"/>
              <a:cs typeface="Times New Roman" panose="02020603050405020304" pitchFamily="18" charset="0"/>
            </a:endParaRPr>
          </a:p>
          <a:p>
            <a:pPr algn="just"/>
            <a:endParaRPr lang="en-US" altLang="zh-CN" sz="2400" dirty="0">
              <a:latin typeface="Times New Roman" panose="02020603050405020304" pitchFamily="18" charset="0"/>
              <a:cs typeface="Times New Roman" panose="02020603050405020304" pitchFamily="18" charset="0"/>
            </a:endParaRPr>
          </a:p>
          <a:p>
            <a:pPr algn="just"/>
            <a:r>
              <a:rPr lang="en-US" altLang="zh-CN" sz="2400" dirty="0">
                <a:latin typeface="Times New Roman" panose="02020603050405020304" pitchFamily="18" charset="0"/>
                <a:cs typeface="Times New Roman" panose="02020603050405020304" pitchFamily="18" charset="0"/>
              </a:rPr>
              <a:t>int *fun1(){</a:t>
            </a:r>
          </a:p>
          <a:p>
            <a:pPr algn="just"/>
            <a:r>
              <a:rPr lang="en-US" altLang="zh-CN" sz="2400" dirty="0">
                <a:latin typeface="Times New Roman" panose="02020603050405020304" pitchFamily="18" charset="0"/>
                <a:cs typeface="Times New Roman" panose="02020603050405020304" pitchFamily="18" charset="0"/>
              </a:rPr>
              <a:t>    return(a);</a:t>
            </a:r>
          </a:p>
          <a:p>
            <a:pPr algn="just"/>
            <a:r>
              <a:rPr lang="en-US" altLang="zh-CN" sz="2400" dirty="0">
                <a:latin typeface="Times New Roman" panose="02020603050405020304" pitchFamily="18" charset="0"/>
                <a:cs typeface="Times New Roman" panose="02020603050405020304" pitchFamily="18" charset="0"/>
              </a:rPr>
              <a:t>}</a:t>
            </a:r>
          </a:p>
          <a:p>
            <a:pPr algn="just"/>
            <a:r>
              <a:rPr lang="en-US" altLang="zh-CN" sz="2400" dirty="0">
                <a:latin typeface="Times New Roman" panose="02020603050405020304" pitchFamily="18" charset="0"/>
                <a:cs typeface="Times New Roman" panose="02020603050405020304" pitchFamily="18" charset="0"/>
              </a:rPr>
              <a:t>struct S2 fun2() {</a:t>
            </a:r>
          </a:p>
          <a:p>
            <a:pPr algn="just"/>
            <a:r>
              <a:rPr lang="en-US" altLang="zh-CN" sz="2400" dirty="0">
                <a:latin typeface="Times New Roman" panose="02020603050405020304" pitchFamily="18" charset="0"/>
                <a:cs typeface="Times New Roman" panose="02020603050405020304" pitchFamily="18" charset="0"/>
              </a:rPr>
              <a:t>    return(s);</a:t>
            </a:r>
          </a:p>
          <a:p>
            <a:pPr algn="just"/>
            <a:r>
              <a:rPr lang="en-US" altLang="zh-CN" sz="2400" dirty="0">
                <a:latin typeface="Times New Roman" panose="02020603050405020304" pitchFamily="18" charset="0"/>
                <a:cs typeface="Times New Roman" panose="02020603050405020304" pitchFamily="18" charset="0"/>
              </a:rPr>
              <a:t>}</a:t>
            </a:r>
          </a:p>
        </p:txBody>
      </p:sp>
      <p:sp>
        <p:nvSpPr>
          <p:cNvPr id="5" name="标注: 线形(带边框和强调线) 4">
            <a:extLst>
              <a:ext uri="{FF2B5EF4-FFF2-40B4-BE49-F238E27FC236}">
                <a16:creationId xmlns:a16="http://schemas.microsoft.com/office/drawing/2014/main" id="{17010693-E7D4-445A-9690-F5C6A934B0FC}"/>
              </a:ext>
            </a:extLst>
          </p:cNvPr>
          <p:cNvSpPr/>
          <p:nvPr/>
        </p:nvSpPr>
        <p:spPr bwMode="auto">
          <a:xfrm>
            <a:off x="8550064" y="1800559"/>
            <a:ext cx="1224136" cy="444490"/>
          </a:xfrm>
          <a:prstGeom prst="accentBorderCallout1">
            <a:avLst>
              <a:gd name="adj1" fmla="val 18750"/>
              <a:gd name="adj2" fmla="val -8333"/>
              <a:gd name="adj3" fmla="val 100135"/>
              <a:gd name="adj4" fmla="val -105871"/>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rtlCol="0" anchor="t" anchorCtr="0" compatLnSpc="1">
            <a:prstTxWarp prst="textNoShape">
              <a:avLst/>
            </a:prstTxWarp>
          </a:bodyPr>
          <a:lstStyle/>
          <a:p>
            <a:pPr eaLnBrk="1" hangingPunct="1"/>
            <a:r>
              <a:rPr lang="zh-CN" altLang="en-US" dirty="0">
                <a:solidFill>
                  <a:schemeClr val="tx1"/>
                </a:solidFill>
                <a:latin typeface="Calibri" panose="020F0502020204030204" pitchFamily="34" charset="0"/>
                <a:cs typeface="Arial" panose="020B0604020202020204" pitchFamily="34" charset="0"/>
              </a:rPr>
              <a:t>结构等价</a:t>
            </a:r>
          </a:p>
        </p:txBody>
      </p:sp>
      <p:sp>
        <p:nvSpPr>
          <p:cNvPr id="6" name="标注: 线形(带边框和强调线) 5">
            <a:extLst>
              <a:ext uri="{FF2B5EF4-FFF2-40B4-BE49-F238E27FC236}">
                <a16:creationId xmlns:a16="http://schemas.microsoft.com/office/drawing/2014/main" id="{21249A15-9E40-4E12-8B37-A9C394D1E902}"/>
              </a:ext>
            </a:extLst>
          </p:cNvPr>
          <p:cNvSpPr/>
          <p:nvPr/>
        </p:nvSpPr>
        <p:spPr bwMode="auto">
          <a:xfrm>
            <a:off x="8550064" y="2926967"/>
            <a:ext cx="1601826" cy="614400"/>
          </a:xfrm>
          <a:prstGeom prst="accentBorderCallout1">
            <a:avLst>
              <a:gd name="adj1" fmla="val 18750"/>
              <a:gd name="adj2" fmla="val -8333"/>
              <a:gd name="adj3" fmla="val 66625"/>
              <a:gd name="adj4" fmla="val -83384"/>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rtlCol="0" anchor="t" anchorCtr="0" compatLnSpc="1">
            <a:prstTxWarp prst="textNoShape">
              <a:avLst/>
            </a:prstTxWarp>
          </a:bodyPr>
          <a:lstStyle/>
          <a:p>
            <a:pPr eaLnBrk="1" hangingPunct="1"/>
            <a:r>
              <a:rPr lang="zh-CN" altLang="en-US" dirty="0">
                <a:solidFill>
                  <a:schemeClr val="tx1"/>
                </a:solidFill>
                <a:latin typeface="Calibri" panose="020F0502020204030204" pitchFamily="34" charset="0"/>
                <a:cs typeface="Arial" panose="020B0604020202020204" pitchFamily="34" charset="0"/>
              </a:rPr>
              <a:t>名字不等价，报错</a:t>
            </a:r>
          </a:p>
        </p:txBody>
      </p:sp>
      <p:grpSp>
        <p:nvGrpSpPr>
          <p:cNvPr id="7" name="组合 6">
            <a:extLst>
              <a:ext uri="{FF2B5EF4-FFF2-40B4-BE49-F238E27FC236}">
                <a16:creationId xmlns:a16="http://schemas.microsoft.com/office/drawing/2014/main" id="{AB4A4ACA-D4B3-45B4-8859-9F22E6293F78}"/>
              </a:ext>
            </a:extLst>
          </p:cNvPr>
          <p:cNvGrpSpPr/>
          <p:nvPr/>
        </p:nvGrpSpPr>
        <p:grpSpPr>
          <a:xfrm>
            <a:off x="5453266" y="4768568"/>
            <a:ext cx="4761707" cy="1497081"/>
            <a:chOff x="3874554" y="4291619"/>
            <a:chExt cx="4761707" cy="1497081"/>
          </a:xfrm>
        </p:grpSpPr>
        <p:sp>
          <p:nvSpPr>
            <p:cNvPr id="8" name="Rectangle 5">
              <a:extLst>
                <a:ext uri="{FF2B5EF4-FFF2-40B4-BE49-F238E27FC236}">
                  <a16:creationId xmlns:a16="http://schemas.microsoft.com/office/drawing/2014/main" id="{9E852884-A6A7-4723-95C9-FD91E1922894}"/>
                </a:ext>
              </a:extLst>
            </p:cNvPr>
            <p:cNvSpPr>
              <a:spLocks noChangeArrowheads="1"/>
            </p:cNvSpPr>
            <p:nvPr/>
          </p:nvSpPr>
          <p:spPr bwMode="auto">
            <a:xfrm>
              <a:off x="4981621" y="4291619"/>
              <a:ext cx="2100263" cy="388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10800" rIns="18000" bIns="10800"/>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just">
                <a:spcBef>
                  <a:spcPct val="0"/>
                </a:spcBef>
                <a:buFontTx/>
                <a:buNone/>
              </a:pPr>
              <a:r>
                <a:rPr lang="en-US" altLang="zh-CN" sz="2400" dirty="0">
                  <a:ea typeface="微软雅黑" panose="020B0503020204020204" pitchFamily="34" charset="-122"/>
                  <a:cs typeface="Times New Roman" panose="02020603050405020304" pitchFamily="18" charset="0"/>
                </a:rPr>
                <a:t>struct node</a:t>
              </a:r>
            </a:p>
          </p:txBody>
        </p:sp>
        <p:sp>
          <p:nvSpPr>
            <p:cNvPr id="9" name="Line 14">
              <a:extLst>
                <a:ext uri="{FF2B5EF4-FFF2-40B4-BE49-F238E27FC236}">
                  <a16:creationId xmlns:a16="http://schemas.microsoft.com/office/drawing/2014/main" id="{81525D08-54C7-42B1-9663-C20DD6366FF7}"/>
                </a:ext>
              </a:extLst>
            </p:cNvPr>
            <p:cNvSpPr>
              <a:spLocks noChangeShapeType="1"/>
            </p:cNvSpPr>
            <p:nvPr/>
          </p:nvSpPr>
          <p:spPr bwMode="auto">
            <a:xfrm flipH="1">
              <a:off x="4668368" y="4728752"/>
              <a:ext cx="1049859" cy="568325"/>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2400">
                <a:latin typeface="Times New Roman" panose="02020603050405020304" pitchFamily="18" charset="0"/>
                <a:cs typeface="Times New Roman" panose="02020603050405020304" pitchFamily="18" charset="0"/>
              </a:endParaRPr>
            </a:p>
          </p:txBody>
        </p:sp>
        <p:sp>
          <p:nvSpPr>
            <p:cNvPr id="10" name="Line 15">
              <a:extLst>
                <a:ext uri="{FF2B5EF4-FFF2-40B4-BE49-F238E27FC236}">
                  <a16:creationId xmlns:a16="http://schemas.microsoft.com/office/drawing/2014/main" id="{1596C392-D890-468D-A8AB-A6399EBA293E}"/>
                </a:ext>
              </a:extLst>
            </p:cNvPr>
            <p:cNvSpPr>
              <a:spLocks noChangeShapeType="1"/>
            </p:cNvSpPr>
            <p:nvPr/>
          </p:nvSpPr>
          <p:spPr bwMode="auto">
            <a:xfrm>
              <a:off x="6069852" y="4728976"/>
              <a:ext cx="1170384" cy="59531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2400">
                <a:latin typeface="Times New Roman" panose="02020603050405020304" pitchFamily="18" charset="0"/>
                <a:cs typeface="Times New Roman" panose="02020603050405020304" pitchFamily="18" charset="0"/>
              </a:endParaRPr>
            </a:p>
          </p:txBody>
        </p:sp>
        <p:sp>
          <p:nvSpPr>
            <p:cNvPr id="11" name="Rectangle 16">
              <a:extLst>
                <a:ext uri="{FF2B5EF4-FFF2-40B4-BE49-F238E27FC236}">
                  <a16:creationId xmlns:a16="http://schemas.microsoft.com/office/drawing/2014/main" id="{494D1282-E81A-4C44-94EE-CAAD8BAB7192}"/>
                </a:ext>
              </a:extLst>
            </p:cNvPr>
            <p:cNvSpPr>
              <a:spLocks noChangeArrowheads="1"/>
            </p:cNvSpPr>
            <p:nvPr/>
          </p:nvSpPr>
          <p:spPr bwMode="auto">
            <a:xfrm>
              <a:off x="3874554" y="5327072"/>
              <a:ext cx="144016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10800" rIns="18000" bIns="10800"/>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just">
                <a:spcBef>
                  <a:spcPct val="0"/>
                </a:spcBef>
                <a:buFontTx/>
                <a:buNone/>
              </a:pPr>
              <a:r>
                <a:rPr lang="en-US" altLang="zh-CN" sz="2400" dirty="0">
                  <a:ea typeface="微软雅黑" panose="020B0503020204020204" pitchFamily="34" charset="-122"/>
                  <a:cs typeface="Times New Roman" panose="02020603050405020304" pitchFamily="18" charset="0"/>
                </a:rPr>
                <a:t>int info</a:t>
              </a:r>
            </a:p>
          </p:txBody>
        </p:sp>
        <p:sp>
          <p:nvSpPr>
            <p:cNvPr id="12" name="Rectangle 18">
              <a:extLst>
                <a:ext uri="{FF2B5EF4-FFF2-40B4-BE49-F238E27FC236}">
                  <a16:creationId xmlns:a16="http://schemas.microsoft.com/office/drawing/2014/main" id="{486576A9-4125-4B38-8B1F-DBF74818FD6F}"/>
                </a:ext>
              </a:extLst>
            </p:cNvPr>
            <p:cNvSpPr>
              <a:spLocks noChangeArrowheads="1"/>
            </p:cNvSpPr>
            <p:nvPr/>
          </p:nvSpPr>
          <p:spPr bwMode="auto">
            <a:xfrm>
              <a:off x="5718227" y="5311650"/>
              <a:ext cx="2918034"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10800" rIns="18000" bIns="10800"/>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just">
                <a:spcBef>
                  <a:spcPct val="0"/>
                </a:spcBef>
                <a:buFontTx/>
                <a:buNone/>
              </a:pPr>
              <a:r>
                <a:rPr lang="en-US" altLang="zh-CN" sz="2400" dirty="0">
                  <a:ea typeface="微软雅黑" panose="020B0503020204020204" pitchFamily="34" charset="-122"/>
                  <a:cs typeface="Times New Roman" panose="02020603050405020304" pitchFamily="18" charset="0"/>
                </a:rPr>
                <a:t>struct node </a:t>
              </a:r>
              <a:r>
                <a:rPr lang="zh-CN" altLang="en-US" sz="2400" dirty="0">
                  <a:ea typeface="微软雅黑" panose="020B0503020204020204" pitchFamily="34" charset="-122"/>
                  <a:cs typeface="Times New Roman" panose="02020603050405020304" pitchFamily="18" charset="0"/>
                </a:rPr>
                <a:t>* </a:t>
              </a:r>
              <a:r>
                <a:rPr lang="en-US" altLang="zh-CN" sz="2400" dirty="0">
                  <a:ea typeface="微软雅黑" panose="020B0503020204020204" pitchFamily="34" charset="-122"/>
                  <a:cs typeface="Times New Roman" panose="02020603050405020304" pitchFamily="18" charset="0"/>
                </a:rPr>
                <a:t>next</a:t>
              </a:r>
            </a:p>
          </p:txBody>
        </p:sp>
        <p:sp>
          <p:nvSpPr>
            <p:cNvPr id="13" name="任意多边形 65">
              <a:extLst>
                <a:ext uri="{FF2B5EF4-FFF2-40B4-BE49-F238E27FC236}">
                  <a16:creationId xmlns:a16="http://schemas.microsoft.com/office/drawing/2014/main" id="{049B7E60-A198-4B4E-A7C7-2B295DA48C55}"/>
                </a:ext>
              </a:extLst>
            </p:cNvPr>
            <p:cNvSpPr/>
            <p:nvPr/>
          </p:nvSpPr>
          <p:spPr>
            <a:xfrm>
              <a:off x="6608236" y="4377553"/>
              <a:ext cx="1936366" cy="1411147"/>
            </a:xfrm>
            <a:custGeom>
              <a:avLst/>
              <a:gdLst>
                <a:gd name="connsiteX0" fmla="*/ 820271 w 1966672"/>
                <a:gd name="connsiteY0" fmla="*/ 1997174 h 2395100"/>
                <a:gd name="connsiteX1" fmla="*/ 1331259 w 1966672"/>
                <a:gd name="connsiteY1" fmla="*/ 2279562 h 2395100"/>
                <a:gd name="connsiteX2" fmla="*/ 1748118 w 1966672"/>
                <a:gd name="connsiteY2" fmla="*/ 2225774 h 2395100"/>
                <a:gd name="connsiteX3" fmla="*/ 1842247 w 1966672"/>
                <a:gd name="connsiteY3" fmla="*/ 343186 h 2395100"/>
                <a:gd name="connsiteX4" fmla="*/ 0 w 1966672"/>
                <a:gd name="connsiteY4" fmla="*/ 7009 h 2395100"/>
                <a:gd name="connsiteX0" fmla="*/ 820271 w 2005150"/>
                <a:gd name="connsiteY0" fmla="*/ 1992070 h 2287940"/>
                <a:gd name="connsiteX1" fmla="*/ 1331259 w 2005150"/>
                <a:gd name="connsiteY1" fmla="*/ 2274458 h 2287940"/>
                <a:gd name="connsiteX2" fmla="*/ 1855694 w 2005150"/>
                <a:gd name="connsiteY2" fmla="*/ 1561764 h 2287940"/>
                <a:gd name="connsiteX3" fmla="*/ 1842247 w 2005150"/>
                <a:gd name="connsiteY3" fmla="*/ 338082 h 2287940"/>
                <a:gd name="connsiteX4" fmla="*/ 0 w 2005150"/>
                <a:gd name="connsiteY4" fmla="*/ 1905 h 2287940"/>
                <a:gd name="connsiteX0" fmla="*/ 820271 w 1997190"/>
                <a:gd name="connsiteY0" fmla="*/ 1992070 h 2249738"/>
                <a:gd name="connsiteX1" fmla="*/ 1506071 w 1997190"/>
                <a:gd name="connsiteY1" fmla="*/ 2234117 h 2249738"/>
                <a:gd name="connsiteX2" fmla="*/ 1855694 w 1997190"/>
                <a:gd name="connsiteY2" fmla="*/ 1561764 h 2249738"/>
                <a:gd name="connsiteX3" fmla="*/ 1842247 w 1997190"/>
                <a:gd name="connsiteY3" fmla="*/ 338082 h 2249738"/>
                <a:gd name="connsiteX4" fmla="*/ 0 w 1997190"/>
                <a:gd name="connsiteY4" fmla="*/ 1905 h 2249738"/>
                <a:gd name="connsiteX0" fmla="*/ 820271 w 1855873"/>
                <a:gd name="connsiteY0" fmla="*/ 1995141 h 2252809"/>
                <a:gd name="connsiteX1" fmla="*/ 1506071 w 1855873"/>
                <a:gd name="connsiteY1" fmla="*/ 2237188 h 2252809"/>
                <a:gd name="connsiteX2" fmla="*/ 1855694 w 1855873"/>
                <a:gd name="connsiteY2" fmla="*/ 1564835 h 2252809"/>
                <a:gd name="connsiteX3" fmla="*/ 1465730 w 1855873"/>
                <a:gd name="connsiteY3" fmla="*/ 260471 h 2252809"/>
                <a:gd name="connsiteX4" fmla="*/ 0 w 1855873"/>
                <a:gd name="connsiteY4" fmla="*/ 4976 h 2252809"/>
                <a:gd name="connsiteX0" fmla="*/ 820271 w 1855694"/>
                <a:gd name="connsiteY0" fmla="*/ 1994209 h 2251877"/>
                <a:gd name="connsiteX1" fmla="*/ 1506071 w 1855694"/>
                <a:gd name="connsiteY1" fmla="*/ 2236256 h 2251877"/>
                <a:gd name="connsiteX2" fmla="*/ 1855694 w 1855694"/>
                <a:gd name="connsiteY2" fmla="*/ 1563903 h 2251877"/>
                <a:gd name="connsiteX3" fmla="*/ 1506071 w 1855694"/>
                <a:gd name="connsiteY3" fmla="*/ 272986 h 2251877"/>
                <a:gd name="connsiteX4" fmla="*/ 0 w 1855694"/>
                <a:gd name="connsiteY4" fmla="*/ 4044 h 2251877"/>
                <a:gd name="connsiteX0" fmla="*/ 820271 w 1709390"/>
                <a:gd name="connsiteY0" fmla="*/ 1994209 h 2251877"/>
                <a:gd name="connsiteX1" fmla="*/ 1506071 w 1709390"/>
                <a:gd name="connsiteY1" fmla="*/ 2236256 h 2251877"/>
                <a:gd name="connsiteX2" fmla="*/ 1694330 w 1709390"/>
                <a:gd name="connsiteY2" fmla="*/ 1563903 h 2251877"/>
                <a:gd name="connsiteX3" fmla="*/ 1506071 w 1709390"/>
                <a:gd name="connsiteY3" fmla="*/ 272986 h 2251877"/>
                <a:gd name="connsiteX4" fmla="*/ 0 w 1709390"/>
                <a:gd name="connsiteY4" fmla="*/ 4044 h 2251877"/>
                <a:gd name="connsiteX0" fmla="*/ 820271 w 1714244"/>
                <a:gd name="connsiteY0" fmla="*/ 1994209 h 2214438"/>
                <a:gd name="connsiteX1" fmla="*/ 1438836 w 1714244"/>
                <a:gd name="connsiteY1" fmla="*/ 2195915 h 2214438"/>
                <a:gd name="connsiteX2" fmla="*/ 1694330 w 1714244"/>
                <a:gd name="connsiteY2" fmla="*/ 1563903 h 2214438"/>
                <a:gd name="connsiteX3" fmla="*/ 1506071 w 1714244"/>
                <a:gd name="connsiteY3" fmla="*/ 272986 h 2214438"/>
                <a:gd name="connsiteX4" fmla="*/ 0 w 1714244"/>
                <a:gd name="connsiteY4" fmla="*/ 4044 h 2214438"/>
                <a:gd name="connsiteX0" fmla="*/ 820271 w 1756063"/>
                <a:gd name="connsiteY0" fmla="*/ 1994209 h 2214438"/>
                <a:gd name="connsiteX1" fmla="*/ 1438836 w 1756063"/>
                <a:gd name="connsiteY1" fmla="*/ 2195915 h 2214438"/>
                <a:gd name="connsiteX2" fmla="*/ 1748118 w 1756063"/>
                <a:gd name="connsiteY2" fmla="*/ 1563903 h 2214438"/>
                <a:gd name="connsiteX3" fmla="*/ 1506071 w 1756063"/>
                <a:gd name="connsiteY3" fmla="*/ 272986 h 2214438"/>
                <a:gd name="connsiteX4" fmla="*/ 0 w 1756063"/>
                <a:gd name="connsiteY4" fmla="*/ 4044 h 2214438"/>
                <a:gd name="connsiteX0" fmla="*/ 820271 w 1760914"/>
                <a:gd name="connsiteY0" fmla="*/ 1994209 h 2166530"/>
                <a:gd name="connsiteX1" fmla="*/ 1371600 w 1760914"/>
                <a:gd name="connsiteY1" fmla="*/ 2142127 h 2166530"/>
                <a:gd name="connsiteX2" fmla="*/ 1748118 w 1760914"/>
                <a:gd name="connsiteY2" fmla="*/ 1563903 h 2166530"/>
                <a:gd name="connsiteX3" fmla="*/ 1506071 w 1760914"/>
                <a:gd name="connsiteY3" fmla="*/ 272986 h 2166530"/>
                <a:gd name="connsiteX4" fmla="*/ 0 w 1760914"/>
                <a:gd name="connsiteY4" fmla="*/ 4044 h 2166530"/>
                <a:gd name="connsiteX0" fmla="*/ 820271 w 1700873"/>
                <a:gd name="connsiteY0" fmla="*/ 1993549 h 2171469"/>
                <a:gd name="connsiteX1" fmla="*/ 1371600 w 1700873"/>
                <a:gd name="connsiteY1" fmla="*/ 2141467 h 2171469"/>
                <a:gd name="connsiteX2" fmla="*/ 1667436 w 1700873"/>
                <a:gd name="connsiteY2" fmla="*/ 1482561 h 2171469"/>
                <a:gd name="connsiteX3" fmla="*/ 1506071 w 1700873"/>
                <a:gd name="connsiteY3" fmla="*/ 272326 h 2171469"/>
                <a:gd name="connsiteX4" fmla="*/ 0 w 1700873"/>
                <a:gd name="connsiteY4" fmla="*/ 3384 h 2171469"/>
                <a:gd name="connsiteX0" fmla="*/ 820271 w 1675651"/>
                <a:gd name="connsiteY0" fmla="*/ 2000652 h 2178572"/>
                <a:gd name="connsiteX1" fmla="*/ 1371600 w 1675651"/>
                <a:gd name="connsiteY1" fmla="*/ 2148570 h 2178572"/>
                <a:gd name="connsiteX2" fmla="*/ 1667436 w 1675651"/>
                <a:gd name="connsiteY2" fmla="*/ 1489664 h 2178572"/>
                <a:gd name="connsiteX3" fmla="*/ 1438836 w 1675651"/>
                <a:gd name="connsiteY3" fmla="*/ 212193 h 2178572"/>
                <a:gd name="connsiteX4" fmla="*/ 0 w 1675651"/>
                <a:gd name="connsiteY4" fmla="*/ 10487 h 2178572"/>
                <a:gd name="connsiteX0" fmla="*/ 820271 w 1616815"/>
                <a:gd name="connsiteY0" fmla="*/ 1999534 h 2180281"/>
                <a:gd name="connsiteX1" fmla="*/ 1371600 w 1616815"/>
                <a:gd name="connsiteY1" fmla="*/ 2147452 h 2180281"/>
                <a:gd name="connsiteX2" fmla="*/ 1586754 w 1616815"/>
                <a:gd name="connsiteY2" fmla="*/ 1448205 h 2180281"/>
                <a:gd name="connsiteX3" fmla="*/ 1438836 w 1616815"/>
                <a:gd name="connsiteY3" fmla="*/ 211075 h 2180281"/>
                <a:gd name="connsiteX4" fmla="*/ 0 w 1616815"/>
                <a:gd name="connsiteY4" fmla="*/ 9369 h 2180281"/>
                <a:gd name="connsiteX0" fmla="*/ 820271 w 1604289"/>
                <a:gd name="connsiteY0" fmla="*/ 1992469 h 2173216"/>
                <a:gd name="connsiteX1" fmla="*/ 1371600 w 1604289"/>
                <a:gd name="connsiteY1" fmla="*/ 2140387 h 2173216"/>
                <a:gd name="connsiteX2" fmla="*/ 1586754 w 1604289"/>
                <a:gd name="connsiteY2" fmla="*/ 1441140 h 2173216"/>
                <a:gd name="connsiteX3" fmla="*/ 1411942 w 1604289"/>
                <a:gd name="connsiteY3" fmla="*/ 298140 h 2173216"/>
                <a:gd name="connsiteX4" fmla="*/ 0 w 1604289"/>
                <a:gd name="connsiteY4" fmla="*/ 2304 h 2173216"/>
                <a:gd name="connsiteX0" fmla="*/ 820271 w 1587225"/>
                <a:gd name="connsiteY0" fmla="*/ 2117642 h 2298389"/>
                <a:gd name="connsiteX1" fmla="*/ 1371600 w 1587225"/>
                <a:gd name="connsiteY1" fmla="*/ 2265560 h 2298389"/>
                <a:gd name="connsiteX2" fmla="*/ 1586754 w 1587225"/>
                <a:gd name="connsiteY2" fmla="*/ 1566313 h 2298389"/>
                <a:gd name="connsiteX3" fmla="*/ 1323451 w 1587225"/>
                <a:gd name="connsiteY3" fmla="*/ 104396 h 2298389"/>
                <a:gd name="connsiteX4" fmla="*/ 0 w 1587225"/>
                <a:gd name="connsiteY4" fmla="*/ 127477 h 2298389"/>
                <a:gd name="connsiteX0" fmla="*/ 820271 w 1587225"/>
                <a:gd name="connsiteY0" fmla="*/ 2142284 h 2323031"/>
                <a:gd name="connsiteX1" fmla="*/ 1371600 w 1587225"/>
                <a:gd name="connsiteY1" fmla="*/ 2290202 h 2323031"/>
                <a:gd name="connsiteX2" fmla="*/ 1586754 w 1587225"/>
                <a:gd name="connsiteY2" fmla="*/ 1590955 h 2323031"/>
                <a:gd name="connsiteX3" fmla="*/ 1323451 w 1587225"/>
                <a:gd name="connsiteY3" fmla="*/ 129038 h 2323031"/>
                <a:gd name="connsiteX4" fmla="*/ 0 w 1587225"/>
                <a:gd name="connsiteY4" fmla="*/ 152119 h 2323031"/>
                <a:gd name="connsiteX0" fmla="*/ 820271 w 1591738"/>
                <a:gd name="connsiteY0" fmla="*/ 2148901 h 2329648"/>
                <a:gd name="connsiteX1" fmla="*/ 1371600 w 1591738"/>
                <a:gd name="connsiteY1" fmla="*/ 2296819 h 2329648"/>
                <a:gd name="connsiteX2" fmla="*/ 1586754 w 1591738"/>
                <a:gd name="connsiteY2" fmla="*/ 1597572 h 2329648"/>
                <a:gd name="connsiteX3" fmla="*/ 1185799 w 1591738"/>
                <a:gd name="connsiteY3" fmla="*/ 125688 h 2329648"/>
                <a:gd name="connsiteX4" fmla="*/ 0 w 1591738"/>
                <a:gd name="connsiteY4" fmla="*/ 158736 h 2329648"/>
                <a:gd name="connsiteX0" fmla="*/ 820271 w 1507840"/>
                <a:gd name="connsiteY0" fmla="*/ 2148901 h 2401759"/>
                <a:gd name="connsiteX1" fmla="*/ 1371600 w 1507840"/>
                <a:gd name="connsiteY1" fmla="*/ 2296819 h 2401759"/>
                <a:gd name="connsiteX2" fmla="*/ 1498264 w 1507840"/>
                <a:gd name="connsiteY2" fmla="*/ 600955 h 2401759"/>
                <a:gd name="connsiteX3" fmla="*/ 1185799 w 1507840"/>
                <a:gd name="connsiteY3" fmla="*/ 125688 h 2401759"/>
                <a:gd name="connsiteX4" fmla="*/ 0 w 1507840"/>
                <a:gd name="connsiteY4" fmla="*/ 158736 h 2401759"/>
                <a:gd name="connsiteX0" fmla="*/ 820271 w 1584081"/>
                <a:gd name="connsiteY0" fmla="*/ 2148901 h 2168327"/>
                <a:gd name="connsiteX1" fmla="*/ 1528916 w 1584081"/>
                <a:gd name="connsiteY1" fmla="*/ 1529424 h 2168327"/>
                <a:gd name="connsiteX2" fmla="*/ 1498264 w 1584081"/>
                <a:gd name="connsiteY2" fmla="*/ 600955 h 2168327"/>
                <a:gd name="connsiteX3" fmla="*/ 1185799 w 1584081"/>
                <a:gd name="connsiteY3" fmla="*/ 125688 h 2168327"/>
                <a:gd name="connsiteX4" fmla="*/ 0 w 1584081"/>
                <a:gd name="connsiteY4" fmla="*/ 158736 h 2168327"/>
                <a:gd name="connsiteX0" fmla="*/ 869432 w 1580452"/>
                <a:gd name="connsiteY0" fmla="*/ 1451269 h 1599451"/>
                <a:gd name="connsiteX1" fmla="*/ 1528916 w 1580452"/>
                <a:gd name="connsiteY1" fmla="*/ 1529424 h 1599451"/>
                <a:gd name="connsiteX2" fmla="*/ 1498264 w 1580452"/>
                <a:gd name="connsiteY2" fmla="*/ 600955 h 1599451"/>
                <a:gd name="connsiteX3" fmla="*/ 1185799 w 1580452"/>
                <a:gd name="connsiteY3" fmla="*/ 125688 h 1599451"/>
                <a:gd name="connsiteX4" fmla="*/ 0 w 1580452"/>
                <a:gd name="connsiteY4" fmla="*/ 158736 h 1599451"/>
                <a:gd name="connsiteX0" fmla="*/ 869432 w 1559445"/>
                <a:gd name="connsiteY0" fmla="*/ 1451269 h 1712722"/>
                <a:gd name="connsiteX1" fmla="*/ 1499419 w 1559445"/>
                <a:gd name="connsiteY1" fmla="*/ 1668951 h 1712722"/>
                <a:gd name="connsiteX2" fmla="*/ 1498264 w 1559445"/>
                <a:gd name="connsiteY2" fmla="*/ 600955 h 1712722"/>
                <a:gd name="connsiteX3" fmla="*/ 1185799 w 1559445"/>
                <a:gd name="connsiteY3" fmla="*/ 125688 h 1712722"/>
                <a:gd name="connsiteX4" fmla="*/ 0 w 1559445"/>
                <a:gd name="connsiteY4" fmla="*/ 158736 h 1712722"/>
                <a:gd name="connsiteX0" fmla="*/ 869432 w 1586117"/>
                <a:gd name="connsiteY0" fmla="*/ 1451269 h 1705490"/>
                <a:gd name="connsiteX1" fmla="*/ 1499419 w 1586117"/>
                <a:gd name="connsiteY1" fmla="*/ 1668951 h 1705490"/>
                <a:gd name="connsiteX2" fmla="*/ 1547425 w 1586117"/>
                <a:gd name="connsiteY2" fmla="*/ 710583 h 1705490"/>
                <a:gd name="connsiteX3" fmla="*/ 1185799 w 1586117"/>
                <a:gd name="connsiteY3" fmla="*/ 125688 h 1705490"/>
                <a:gd name="connsiteX4" fmla="*/ 0 w 1586117"/>
                <a:gd name="connsiteY4" fmla="*/ 158736 h 1705490"/>
                <a:gd name="connsiteX0" fmla="*/ 869432 w 1574360"/>
                <a:gd name="connsiteY0" fmla="*/ 1451269 h 1705490"/>
                <a:gd name="connsiteX1" fmla="*/ 1499419 w 1574360"/>
                <a:gd name="connsiteY1" fmla="*/ 1668951 h 1705490"/>
                <a:gd name="connsiteX2" fmla="*/ 1547425 w 1574360"/>
                <a:gd name="connsiteY2" fmla="*/ 710583 h 1705490"/>
                <a:gd name="connsiteX3" fmla="*/ 1185799 w 1574360"/>
                <a:gd name="connsiteY3" fmla="*/ 125688 h 1705490"/>
                <a:gd name="connsiteX4" fmla="*/ 0 w 1574360"/>
                <a:gd name="connsiteY4" fmla="*/ 158736 h 1705490"/>
                <a:gd name="connsiteX0" fmla="*/ 869432 w 1555600"/>
                <a:gd name="connsiteY0" fmla="*/ 1451269 h 1653757"/>
                <a:gd name="connsiteX1" fmla="*/ 1391264 w 1555600"/>
                <a:gd name="connsiteY1" fmla="*/ 1609154 h 1653757"/>
                <a:gd name="connsiteX2" fmla="*/ 1547425 w 1555600"/>
                <a:gd name="connsiteY2" fmla="*/ 710583 h 1653757"/>
                <a:gd name="connsiteX3" fmla="*/ 1185799 w 1555600"/>
                <a:gd name="connsiteY3" fmla="*/ 125688 h 1653757"/>
                <a:gd name="connsiteX4" fmla="*/ 0 w 1555600"/>
                <a:gd name="connsiteY4" fmla="*/ 158736 h 1653757"/>
                <a:gd name="connsiteX0" fmla="*/ 869432 w 1565019"/>
                <a:gd name="connsiteY0" fmla="*/ 1451269 h 1637063"/>
                <a:gd name="connsiteX1" fmla="*/ 1391264 w 1565019"/>
                <a:gd name="connsiteY1" fmla="*/ 1609154 h 1637063"/>
                <a:gd name="connsiteX2" fmla="*/ 1547425 w 1565019"/>
                <a:gd name="connsiteY2" fmla="*/ 710583 h 1637063"/>
                <a:gd name="connsiteX3" fmla="*/ 1185799 w 1565019"/>
                <a:gd name="connsiteY3" fmla="*/ 125688 h 1637063"/>
                <a:gd name="connsiteX4" fmla="*/ 0 w 1565019"/>
                <a:gd name="connsiteY4" fmla="*/ 158736 h 1637063"/>
                <a:gd name="connsiteX0" fmla="*/ 948090 w 1554805"/>
                <a:gd name="connsiteY0" fmla="*/ 1391473 h 1641820"/>
                <a:gd name="connsiteX1" fmla="*/ 1391264 w 1554805"/>
                <a:gd name="connsiteY1" fmla="*/ 1609154 h 1641820"/>
                <a:gd name="connsiteX2" fmla="*/ 1547425 w 1554805"/>
                <a:gd name="connsiteY2" fmla="*/ 710583 h 1641820"/>
                <a:gd name="connsiteX3" fmla="*/ 1185799 w 1554805"/>
                <a:gd name="connsiteY3" fmla="*/ 125688 h 1641820"/>
                <a:gd name="connsiteX4" fmla="*/ 0 w 1554805"/>
                <a:gd name="connsiteY4" fmla="*/ 158736 h 1641820"/>
                <a:gd name="connsiteX0" fmla="*/ 948090 w 1554805"/>
                <a:gd name="connsiteY0" fmla="*/ 1391473 h 1648646"/>
                <a:gd name="connsiteX1" fmla="*/ 1391264 w 1554805"/>
                <a:gd name="connsiteY1" fmla="*/ 1609154 h 1648646"/>
                <a:gd name="connsiteX2" fmla="*/ 1547425 w 1554805"/>
                <a:gd name="connsiteY2" fmla="*/ 710583 h 1648646"/>
                <a:gd name="connsiteX3" fmla="*/ 1185799 w 1554805"/>
                <a:gd name="connsiteY3" fmla="*/ 125688 h 1648646"/>
                <a:gd name="connsiteX4" fmla="*/ 0 w 1554805"/>
                <a:gd name="connsiteY4" fmla="*/ 158736 h 1648646"/>
                <a:gd name="connsiteX0" fmla="*/ 948090 w 1504706"/>
                <a:gd name="connsiteY0" fmla="*/ 1391473 h 1643017"/>
                <a:gd name="connsiteX1" fmla="*/ 1391264 w 1504706"/>
                <a:gd name="connsiteY1" fmla="*/ 1609154 h 1643017"/>
                <a:gd name="connsiteX2" fmla="*/ 1493300 w 1504706"/>
                <a:gd name="connsiteY2" fmla="*/ 792065 h 1643017"/>
                <a:gd name="connsiteX3" fmla="*/ 1185799 w 1504706"/>
                <a:gd name="connsiteY3" fmla="*/ 125688 h 1643017"/>
                <a:gd name="connsiteX4" fmla="*/ 0 w 1504706"/>
                <a:gd name="connsiteY4" fmla="*/ 158736 h 1643017"/>
                <a:gd name="connsiteX0" fmla="*/ 948090 w 1498384"/>
                <a:gd name="connsiteY0" fmla="*/ 1391473 h 1584836"/>
                <a:gd name="connsiteX1" fmla="*/ 1346159 w 1498384"/>
                <a:gd name="connsiteY1" fmla="*/ 1537858 h 1584836"/>
                <a:gd name="connsiteX2" fmla="*/ 1493300 w 1498384"/>
                <a:gd name="connsiteY2" fmla="*/ 792065 h 1584836"/>
                <a:gd name="connsiteX3" fmla="*/ 1185799 w 1498384"/>
                <a:gd name="connsiteY3" fmla="*/ 125688 h 1584836"/>
                <a:gd name="connsiteX4" fmla="*/ 0 w 1498384"/>
                <a:gd name="connsiteY4" fmla="*/ 158736 h 1584836"/>
                <a:gd name="connsiteX0" fmla="*/ 948090 w 1500537"/>
                <a:gd name="connsiteY0" fmla="*/ 1391473 h 1575798"/>
                <a:gd name="connsiteX1" fmla="*/ 1346159 w 1500537"/>
                <a:gd name="connsiteY1" fmla="*/ 1537858 h 1575798"/>
                <a:gd name="connsiteX2" fmla="*/ 1493300 w 1500537"/>
                <a:gd name="connsiteY2" fmla="*/ 792065 h 1575798"/>
                <a:gd name="connsiteX3" fmla="*/ 1185799 w 1500537"/>
                <a:gd name="connsiteY3" fmla="*/ 125688 h 1575798"/>
                <a:gd name="connsiteX4" fmla="*/ 0 w 1500537"/>
                <a:gd name="connsiteY4" fmla="*/ 158736 h 1575798"/>
                <a:gd name="connsiteX0" fmla="*/ 1435223 w 1987670"/>
                <a:gd name="connsiteY0" fmla="*/ 1354581 h 1538906"/>
                <a:gd name="connsiteX1" fmla="*/ 1833292 w 1987670"/>
                <a:gd name="connsiteY1" fmla="*/ 1500966 h 1538906"/>
                <a:gd name="connsiteX2" fmla="*/ 1980433 w 1987670"/>
                <a:gd name="connsiteY2" fmla="*/ 755173 h 1538906"/>
                <a:gd name="connsiteX3" fmla="*/ 1672932 w 1987670"/>
                <a:gd name="connsiteY3" fmla="*/ 88796 h 1538906"/>
                <a:gd name="connsiteX4" fmla="*/ 0 w 1987670"/>
                <a:gd name="connsiteY4" fmla="*/ 274623 h 1538906"/>
                <a:gd name="connsiteX0" fmla="*/ 1326971 w 1879418"/>
                <a:gd name="connsiteY0" fmla="*/ 1373861 h 1558186"/>
                <a:gd name="connsiteX1" fmla="*/ 1725040 w 1879418"/>
                <a:gd name="connsiteY1" fmla="*/ 1520246 h 1558186"/>
                <a:gd name="connsiteX2" fmla="*/ 1872181 w 1879418"/>
                <a:gd name="connsiteY2" fmla="*/ 774453 h 1558186"/>
                <a:gd name="connsiteX3" fmla="*/ 1564680 w 1879418"/>
                <a:gd name="connsiteY3" fmla="*/ 108076 h 1558186"/>
                <a:gd name="connsiteX4" fmla="*/ 0 w 1879418"/>
                <a:gd name="connsiteY4" fmla="*/ 202236 h 1558186"/>
                <a:gd name="connsiteX0" fmla="*/ 1200677 w 1878361"/>
                <a:gd name="connsiteY0" fmla="*/ 1363676 h 1564128"/>
                <a:gd name="connsiteX1" fmla="*/ 1725040 w 1878361"/>
                <a:gd name="connsiteY1" fmla="*/ 1520246 h 1564128"/>
                <a:gd name="connsiteX2" fmla="*/ 1872181 w 1878361"/>
                <a:gd name="connsiteY2" fmla="*/ 774453 h 1564128"/>
                <a:gd name="connsiteX3" fmla="*/ 1564680 w 1878361"/>
                <a:gd name="connsiteY3" fmla="*/ 108076 h 1564128"/>
                <a:gd name="connsiteX4" fmla="*/ 0 w 1878361"/>
                <a:gd name="connsiteY4" fmla="*/ 202236 h 1564128"/>
                <a:gd name="connsiteX0" fmla="*/ 1200677 w 1878361"/>
                <a:gd name="connsiteY0" fmla="*/ 1363676 h 1558727"/>
                <a:gd name="connsiteX1" fmla="*/ 1725040 w 1878361"/>
                <a:gd name="connsiteY1" fmla="*/ 1520246 h 1558727"/>
                <a:gd name="connsiteX2" fmla="*/ 1872181 w 1878361"/>
                <a:gd name="connsiteY2" fmla="*/ 774453 h 1558727"/>
                <a:gd name="connsiteX3" fmla="*/ 1564680 w 1878361"/>
                <a:gd name="connsiteY3" fmla="*/ 108076 h 1558727"/>
                <a:gd name="connsiteX4" fmla="*/ 0 w 1878361"/>
                <a:gd name="connsiteY4" fmla="*/ 202236 h 1558727"/>
                <a:gd name="connsiteX0" fmla="*/ 1065362 w 1880058"/>
                <a:gd name="connsiteY0" fmla="*/ 1373861 h 1561395"/>
                <a:gd name="connsiteX1" fmla="*/ 1725040 w 1880058"/>
                <a:gd name="connsiteY1" fmla="*/ 1520246 h 1561395"/>
                <a:gd name="connsiteX2" fmla="*/ 1872181 w 1880058"/>
                <a:gd name="connsiteY2" fmla="*/ 774453 h 1561395"/>
                <a:gd name="connsiteX3" fmla="*/ 1564680 w 1880058"/>
                <a:gd name="connsiteY3" fmla="*/ 108076 h 1561395"/>
                <a:gd name="connsiteX4" fmla="*/ 0 w 1880058"/>
                <a:gd name="connsiteY4" fmla="*/ 202236 h 1561395"/>
                <a:gd name="connsiteX0" fmla="*/ 1074382 w 1879923"/>
                <a:gd name="connsiteY0" fmla="*/ 1394232 h 1567284"/>
                <a:gd name="connsiteX1" fmla="*/ 1725040 w 1879923"/>
                <a:gd name="connsiteY1" fmla="*/ 1520246 h 1567284"/>
                <a:gd name="connsiteX2" fmla="*/ 1872181 w 1879923"/>
                <a:gd name="connsiteY2" fmla="*/ 774453 h 1567284"/>
                <a:gd name="connsiteX3" fmla="*/ 1564680 w 1879923"/>
                <a:gd name="connsiteY3" fmla="*/ 108076 h 1567284"/>
                <a:gd name="connsiteX4" fmla="*/ 0 w 1879923"/>
                <a:gd name="connsiteY4" fmla="*/ 202236 h 1567284"/>
                <a:gd name="connsiteX0" fmla="*/ 1074382 w 1879923"/>
                <a:gd name="connsiteY0" fmla="*/ 1394232 h 1563372"/>
                <a:gd name="connsiteX1" fmla="*/ 1725040 w 1879923"/>
                <a:gd name="connsiteY1" fmla="*/ 1520246 h 1563372"/>
                <a:gd name="connsiteX2" fmla="*/ 1872181 w 1879923"/>
                <a:gd name="connsiteY2" fmla="*/ 774453 h 1563372"/>
                <a:gd name="connsiteX3" fmla="*/ 1564680 w 1879923"/>
                <a:gd name="connsiteY3" fmla="*/ 108076 h 1563372"/>
                <a:gd name="connsiteX4" fmla="*/ 0 w 1879923"/>
                <a:gd name="connsiteY4" fmla="*/ 202236 h 1563372"/>
                <a:gd name="connsiteX0" fmla="*/ 1074382 w 1879923"/>
                <a:gd name="connsiteY0" fmla="*/ 1394232 h 1512112"/>
                <a:gd name="connsiteX1" fmla="*/ 1725040 w 1879923"/>
                <a:gd name="connsiteY1" fmla="*/ 1448950 h 1512112"/>
                <a:gd name="connsiteX2" fmla="*/ 1872181 w 1879923"/>
                <a:gd name="connsiteY2" fmla="*/ 774453 h 1512112"/>
                <a:gd name="connsiteX3" fmla="*/ 1564680 w 1879923"/>
                <a:gd name="connsiteY3" fmla="*/ 108076 h 1512112"/>
                <a:gd name="connsiteX4" fmla="*/ 0 w 1879923"/>
                <a:gd name="connsiteY4" fmla="*/ 202236 h 1512112"/>
                <a:gd name="connsiteX0" fmla="*/ 1074382 w 1895036"/>
                <a:gd name="connsiteY0" fmla="*/ 1394232 h 1512112"/>
                <a:gd name="connsiteX1" fmla="*/ 1725040 w 1895036"/>
                <a:gd name="connsiteY1" fmla="*/ 1448950 h 1512112"/>
                <a:gd name="connsiteX2" fmla="*/ 1872181 w 1895036"/>
                <a:gd name="connsiteY2" fmla="*/ 774453 h 1512112"/>
                <a:gd name="connsiteX3" fmla="*/ 1339155 w 1895036"/>
                <a:gd name="connsiteY3" fmla="*/ 108076 h 1512112"/>
                <a:gd name="connsiteX4" fmla="*/ 0 w 1895036"/>
                <a:gd name="connsiteY4" fmla="*/ 202236 h 1512112"/>
                <a:gd name="connsiteX0" fmla="*/ 1074382 w 1895036"/>
                <a:gd name="connsiteY0" fmla="*/ 1353505 h 1471385"/>
                <a:gd name="connsiteX1" fmla="*/ 1725040 w 1895036"/>
                <a:gd name="connsiteY1" fmla="*/ 1408223 h 1471385"/>
                <a:gd name="connsiteX2" fmla="*/ 1872181 w 1895036"/>
                <a:gd name="connsiteY2" fmla="*/ 733726 h 1471385"/>
                <a:gd name="connsiteX3" fmla="*/ 1339155 w 1895036"/>
                <a:gd name="connsiteY3" fmla="*/ 67349 h 1471385"/>
                <a:gd name="connsiteX4" fmla="*/ 0 w 1895036"/>
                <a:gd name="connsiteY4" fmla="*/ 161509 h 1471385"/>
                <a:gd name="connsiteX0" fmla="*/ 1074382 w 1895036"/>
                <a:gd name="connsiteY0" fmla="*/ 1353505 h 1471385"/>
                <a:gd name="connsiteX1" fmla="*/ 1725040 w 1895036"/>
                <a:gd name="connsiteY1" fmla="*/ 1408223 h 1471385"/>
                <a:gd name="connsiteX2" fmla="*/ 1872181 w 1895036"/>
                <a:gd name="connsiteY2" fmla="*/ 733726 h 1471385"/>
                <a:gd name="connsiteX3" fmla="*/ 1339155 w 1895036"/>
                <a:gd name="connsiteY3" fmla="*/ 67349 h 1471385"/>
                <a:gd name="connsiteX4" fmla="*/ 0 w 1895036"/>
                <a:gd name="connsiteY4" fmla="*/ 161509 h 1471385"/>
                <a:gd name="connsiteX0" fmla="*/ 1074382 w 1902649"/>
                <a:gd name="connsiteY0" fmla="*/ 1369131 h 1487011"/>
                <a:gd name="connsiteX1" fmla="*/ 1725040 w 1902649"/>
                <a:gd name="connsiteY1" fmla="*/ 1423849 h 1487011"/>
                <a:gd name="connsiteX2" fmla="*/ 1872181 w 1902649"/>
                <a:gd name="connsiteY2" fmla="*/ 749352 h 1487011"/>
                <a:gd name="connsiteX3" fmla="*/ 1230904 w 1902649"/>
                <a:gd name="connsiteY3" fmla="*/ 62605 h 1487011"/>
                <a:gd name="connsiteX4" fmla="*/ 0 w 1902649"/>
                <a:gd name="connsiteY4" fmla="*/ 177135 h 1487011"/>
                <a:gd name="connsiteX0" fmla="*/ 1074382 w 1781522"/>
                <a:gd name="connsiteY0" fmla="*/ 1369131 h 1500880"/>
                <a:gd name="connsiteX1" fmla="*/ 1725040 w 1781522"/>
                <a:gd name="connsiteY1" fmla="*/ 1423849 h 1500880"/>
                <a:gd name="connsiteX2" fmla="*/ 1691761 w 1781522"/>
                <a:gd name="connsiteY2" fmla="*/ 555832 h 1500880"/>
                <a:gd name="connsiteX3" fmla="*/ 1230904 w 1781522"/>
                <a:gd name="connsiteY3" fmla="*/ 62605 h 1500880"/>
                <a:gd name="connsiteX4" fmla="*/ 0 w 1781522"/>
                <a:gd name="connsiteY4" fmla="*/ 177135 h 1500880"/>
                <a:gd name="connsiteX0" fmla="*/ 1074382 w 1738387"/>
                <a:gd name="connsiteY0" fmla="*/ 1369131 h 1448311"/>
                <a:gd name="connsiteX1" fmla="*/ 1652872 w 1738387"/>
                <a:gd name="connsiteY1" fmla="*/ 1321998 h 1448311"/>
                <a:gd name="connsiteX2" fmla="*/ 1691761 w 1738387"/>
                <a:gd name="connsiteY2" fmla="*/ 555832 h 1448311"/>
                <a:gd name="connsiteX3" fmla="*/ 1230904 w 1738387"/>
                <a:gd name="connsiteY3" fmla="*/ 62605 h 1448311"/>
                <a:gd name="connsiteX4" fmla="*/ 0 w 1738387"/>
                <a:gd name="connsiteY4" fmla="*/ 177135 h 1448311"/>
                <a:gd name="connsiteX0" fmla="*/ 1074382 w 1738387"/>
                <a:gd name="connsiteY0" fmla="*/ 1351186 h 1430366"/>
                <a:gd name="connsiteX1" fmla="*/ 1652872 w 1738387"/>
                <a:gd name="connsiteY1" fmla="*/ 1304053 h 1430366"/>
                <a:gd name="connsiteX2" fmla="*/ 1691761 w 1738387"/>
                <a:gd name="connsiteY2" fmla="*/ 537887 h 1430366"/>
                <a:gd name="connsiteX3" fmla="*/ 1230904 w 1738387"/>
                <a:gd name="connsiteY3" fmla="*/ 44660 h 1430366"/>
                <a:gd name="connsiteX4" fmla="*/ 0 w 1738387"/>
                <a:gd name="connsiteY4" fmla="*/ 159190 h 1430366"/>
                <a:gd name="connsiteX0" fmla="*/ 1074382 w 1738387"/>
                <a:gd name="connsiteY0" fmla="*/ 1351186 h 1430366"/>
                <a:gd name="connsiteX1" fmla="*/ 1652872 w 1738387"/>
                <a:gd name="connsiteY1" fmla="*/ 1304053 h 1430366"/>
                <a:gd name="connsiteX2" fmla="*/ 1691761 w 1738387"/>
                <a:gd name="connsiteY2" fmla="*/ 537887 h 1430366"/>
                <a:gd name="connsiteX3" fmla="*/ 1230904 w 1738387"/>
                <a:gd name="connsiteY3" fmla="*/ 44660 h 1430366"/>
                <a:gd name="connsiteX4" fmla="*/ 0 w 1738387"/>
                <a:gd name="connsiteY4" fmla="*/ 159190 h 1430366"/>
                <a:gd name="connsiteX0" fmla="*/ 1074382 w 1738387"/>
                <a:gd name="connsiteY0" fmla="*/ 1351186 h 1430366"/>
                <a:gd name="connsiteX1" fmla="*/ 1652872 w 1738387"/>
                <a:gd name="connsiteY1" fmla="*/ 1304053 h 1430366"/>
                <a:gd name="connsiteX2" fmla="*/ 1691761 w 1738387"/>
                <a:gd name="connsiteY2" fmla="*/ 537887 h 1430366"/>
                <a:gd name="connsiteX3" fmla="*/ 1230904 w 1738387"/>
                <a:gd name="connsiteY3" fmla="*/ 44660 h 1430366"/>
                <a:gd name="connsiteX4" fmla="*/ 0 w 1738387"/>
                <a:gd name="connsiteY4" fmla="*/ 159190 h 1430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8387" h="1430366">
                  <a:moveTo>
                    <a:pt x="1074382" y="1351186"/>
                  </a:moveTo>
                  <a:cubicBezTo>
                    <a:pt x="1291982" y="1482201"/>
                    <a:pt x="1549976" y="1439603"/>
                    <a:pt x="1652872" y="1304053"/>
                  </a:cubicBezTo>
                  <a:cubicBezTo>
                    <a:pt x="1755768" y="1168503"/>
                    <a:pt x="1762089" y="747786"/>
                    <a:pt x="1691761" y="537887"/>
                  </a:cubicBezTo>
                  <a:cubicBezTo>
                    <a:pt x="1621433" y="327988"/>
                    <a:pt x="1495363" y="141872"/>
                    <a:pt x="1230904" y="44660"/>
                  </a:cubicBezTo>
                  <a:cubicBezTo>
                    <a:pt x="948402" y="-62738"/>
                    <a:pt x="323163" y="42719"/>
                    <a:pt x="0" y="159190"/>
                  </a:cubicBezTo>
                </a:path>
              </a:pathLst>
            </a:custGeom>
            <a:noFill/>
            <a:ln w="25400">
              <a:solidFill>
                <a:schemeClr val="tx1"/>
              </a:solidFill>
              <a:round/>
              <a:headEnd type="none" w="med" len="me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2400">
                <a:latin typeface="Times New Roman" panose="02020603050405020304" pitchFamily="18" charset="0"/>
                <a:cs typeface="Times New Roman" panose="02020603050405020304" pitchFamily="18" charset="0"/>
              </a:endParaRPr>
            </a:p>
          </p:txBody>
        </p:sp>
      </p:grpSp>
      <p:sp>
        <p:nvSpPr>
          <p:cNvPr id="14" name="卷形: 垂直 13">
            <a:extLst>
              <a:ext uri="{FF2B5EF4-FFF2-40B4-BE49-F238E27FC236}">
                <a16:creationId xmlns:a16="http://schemas.microsoft.com/office/drawing/2014/main" id="{42174827-DCBA-4BB1-A728-2BD1C2FA951F}"/>
              </a:ext>
            </a:extLst>
          </p:cNvPr>
          <p:cNvSpPr/>
          <p:nvPr/>
        </p:nvSpPr>
        <p:spPr bwMode="auto">
          <a:xfrm>
            <a:off x="1759942" y="4534030"/>
            <a:ext cx="3381035" cy="1887125"/>
          </a:xfrm>
          <a:prstGeom prst="verticalScroll">
            <a:avLst>
              <a:gd name="adj" fmla="val 8733"/>
            </a:avLst>
          </a:prstGeom>
          <a:ln>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91440" tIns="45720" rIns="91440" bIns="45720" numCol="1" rtlCol="0" anchor="t" anchorCtr="0" compatLnSpc="1">
            <a:prstTxWarp prst="textNoShape">
              <a:avLst/>
            </a:prstTxWarp>
          </a:bodyPr>
          <a:lstStyle/>
          <a:p>
            <a:pPr>
              <a:spcBef>
                <a:spcPct val="11000"/>
              </a:spcBef>
              <a:buFontTx/>
              <a:buNone/>
            </a:pPr>
            <a:r>
              <a:rPr lang="en-US" altLang="zh-CN" sz="2400" dirty="0">
                <a:latin typeface="Times New Roman" panose="02020603050405020304" pitchFamily="18" charset="0"/>
                <a:cs typeface="Times New Roman" panose="02020603050405020304" pitchFamily="18" charset="0"/>
              </a:rPr>
              <a:t>struct node {</a:t>
            </a:r>
          </a:p>
          <a:p>
            <a:pPr>
              <a:spcBef>
                <a:spcPct val="11000"/>
              </a:spcBef>
              <a:buFontTx/>
              <a:buNone/>
            </a:pPr>
            <a:r>
              <a:rPr lang="en-US" altLang="zh-CN" sz="2400" dirty="0">
                <a:latin typeface="Times New Roman" panose="02020603050405020304" pitchFamily="18" charset="0"/>
                <a:cs typeface="Times New Roman" panose="02020603050405020304" pitchFamily="18" charset="0"/>
              </a:rPr>
              <a:t>    int info;</a:t>
            </a:r>
          </a:p>
          <a:p>
            <a:pPr>
              <a:spcBef>
                <a:spcPct val="11000"/>
              </a:spcBef>
              <a:buFontTx/>
              <a:buNone/>
            </a:pPr>
            <a:r>
              <a:rPr lang="en-US" altLang="zh-CN" sz="2400" dirty="0">
                <a:latin typeface="Times New Roman" panose="02020603050405020304" pitchFamily="18" charset="0"/>
                <a:cs typeface="Times New Roman" panose="02020603050405020304" pitchFamily="18" charset="0"/>
              </a:rPr>
              <a:t>    struct node *next;</a:t>
            </a:r>
          </a:p>
          <a:p>
            <a:pPr eaLnBrk="1" hangingPunct="1"/>
            <a:r>
              <a:rPr lang="en-US" altLang="zh-CN" sz="2400" dirty="0">
                <a:solidFill>
                  <a:schemeClr val="tx1"/>
                </a:solidFill>
                <a:latin typeface="Times New Roman" panose="02020603050405020304" pitchFamily="18" charset="0"/>
                <a:cs typeface="Times New Roman" panose="02020603050405020304" pitchFamily="18" charset="0"/>
              </a:rPr>
              <a:t>}</a:t>
            </a:r>
            <a:endParaRPr lang="zh-CN" altLang="en-US" sz="24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685904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7481A5-6748-49E9-B0A7-046176EB0A05}"/>
              </a:ext>
            </a:extLst>
          </p:cNvPr>
          <p:cNvSpPr>
            <a:spLocks noGrp="1"/>
          </p:cNvSpPr>
          <p:nvPr>
            <p:ph type="title"/>
          </p:nvPr>
        </p:nvSpPr>
        <p:spPr/>
        <p:txBody>
          <a:bodyPr/>
          <a:lstStyle/>
          <a:p>
            <a:r>
              <a:rPr lang="zh-CN" altLang="en-US" dirty="0"/>
              <a:t>结构体数组</a:t>
            </a:r>
          </a:p>
        </p:txBody>
      </p:sp>
      <p:sp>
        <p:nvSpPr>
          <p:cNvPr id="3" name="文本占位符 2">
            <a:extLst>
              <a:ext uri="{FF2B5EF4-FFF2-40B4-BE49-F238E27FC236}">
                <a16:creationId xmlns:a16="http://schemas.microsoft.com/office/drawing/2014/main" id="{C02B386F-AC84-4BDE-91F2-8A0A1EAA64A5}"/>
              </a:ext>
            </a:extLst>
          </p:cNvPr>
          <p:cNvSpPr>
            <a:spLocks noGrp="1"/>
          </p:cNvSpPr>
          <p:nvPr>
            <p:ph type="body" sz="quarter" idx="10"/>
          </p:nvPr>
        </p:nvSpPr>
        <p:spPr/>
        <p:txBody>
          <a:bodyPr/>
          <a:lstStyle/>
          <a:p>
            <a:r>
              <a:rPr lang="zh-CN" altLang="en-US" dirty="0"/>
              <a:t>结构体类型也可以作为数组元素类型，声明结构体数组</a:t>
            </a:r>
            <a:endParaRPr lang="en-US" altLang="zh-CN" dirty="0"/>
          </a:p>
          <a:p>
            <a:endParaRPr lang="en-US" altLang="zh-CN" dirty="0"/>
          </a:p>
          <a:p>
            <a:r>
              <a:rPr lang="zh-CN" altLang="en-US" dirty="0"/>
              <a:t>例如：</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CN" altLang="en-US" dirty="0"/>
              <a:t>常常用于构造复杂表格等数据结构</a:t>
            </a:r>
          </a:p>
          <a:p>
            <a:endParaRPr lang="zh-CN" altLang="en-US" dirty="0"/>
          </a:p>
        </p:txBody>
      </p:sp>
      <p:sp>
        <p:nvSpPr>
          <p:cNvPr id="4" name="卷形: 垂直 3">
            <a:extLst>
              <a:ext uri="{FF2B5EF4-FFF2-40B4-BE49-F238E27FC236}">
                <a16:creationId xmlns:a16="http://schemas.microsoft.com/office/drawing/2014/main" id="{CB2A093E-E329-4348-A9BE-C8C1641E5FC6}"/>
              </a:ext>
            </a:extLst>
          </p:cNvPr>
          <p:cNvSpPr/>
          <p:nvPr/>
        </p:nvSpPr>
        <p:spPr bwMode="auto">
          <a:xfrm>
            <a:off x="5448002" y="2410300"/>
            <a:ext cx="3888432" cy="2519363"/>
          </a:xfrm>
          <a:prstGeom prst="verticalScroll">
            <a:avLst>
              <a:gd name="adj" fmla="val 6014"/>
            </a:avLst>
          </a:prstGeom>
          <a:ln>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91440" tIns="45720" rIns="91440" bIns="45720" numCol="1" rtlCol="0" anchor="t" anchorCtr="0" compatLnSpc="1">
            <a:prstTxWarp prst="textNoShape">
              <a:avLst/>
            </a:prstTxWarp>
          </a:bodyPr>
          <a:lstStyle/>
          <a:p>
            <a:pPr marL="0" lvl="1">
              <a:tabLst>
                <a:tab pos="444500" algn="l"/>
              </a:tabLst>
            </a:pPr>
            <a:r>
              <a:rPr lang="en-US" altLang="zh-CN" sz="2400" dirty="0">
                <a:latin typeface="Times New Roman" panose="02020603050405020304" pitchFamily="18" charset="0"/>
                <a:cs typeface="Times New Roman" panose="02020603050405020304" pitchFamily="18" charset="0"/>
              </a:rPr>
              <a:t>struct person {</a:t>
            </a:r>
          </a:p>
          <a:p>
            <a:pPr marL="0" lvl="1">
              <a:tabLst>
                <a:tab pos="444500" algn="l"/>
              </a:tabLst>
            </a:pPr>
            <a:r>
              <a:rPr lang="en-US" altLang="zh-CN" sz="2400" dirty="0">
                <a:latin typeface="Times New Roman" panose="02020603050405020304" pitchFamily="18" charset="0"/>
                <a:cs typeface="Times New Roman" panose="02020603050405020304" pitchFamily="18" charset="0"/>
              </a:rPr>
              <a:t>	long num;</a:t>
            </a:r>
          </a:p>
          <a:p>
            <a:pPr marL="0" lvl="1">
              <a:tabLst>
                <a:tab pos="444500" algn="l"/>
              </a:tabLst>
            </a:pPr>
            <a:r>
              <a:rPr lang="en-US" altLang="zh-CN" sz="2400" dirty="0">
                <a:latin typeface="Times New Roman" panose="02020603050405020304" pitchFamily="18" charset="0"/>
                <a:cs typeface="Times New Roman" panose="02020603050405020304" pitchFamily="18" charset="0"/>
              </a:rPr>
              <a:t>	char name[20];</a:t>
            </a:r>
          </a:p>
          <a:p>
            <a:pPr marL="0" lvl="1">
              <a:tabLst>
                <a:tab pos="444500" algn="l"/>
              </a:tabLst>
            </a:pPr>
            <a:r>
              <a:rPr lang="en-US" altLang="zh-CN" sz="2400" dirty="0">
                <a:latin typeface="Times New Roman" panose="02020603050405020304" pitchFamily="18" charset="0"/>
                <a:cs typeface="Times New Roman" panose="02020603050405020304" pitchFamily="18" charset="0"/>
              </a:rPr>
              <a:t>	float salary;</a:t>
            </a:r>
          </a:p>
          <a:p>
            <a:pPr marL="0" lvl="1">
              <a:tabLst>
                <a:tab pos="444500" algn="l"/>
              </a:tabLst>
            </a:pPr>
            <a:r>
              <a:rPr lang="en-US" altLang="zh-CN" sz="2400" dirty="0">
                <a:latin typeface="Times New Roman" panose="02020603050405020304" pitchFamily="18" charset="0"/>
                <a:cs typeface="Times New Roman" panose="02020603050405020304" pitchFamily="18" charset="0"/>
              </a:rPr>
              <a:t>} </a:t>
            </a:r>
            <a:r>
              <a:rPr lang="en-US" altLang="zh-CN" sz="2400" dirty="0" err="1">
                <a:latin typeface="Times New Roman" panose="02020603050405020304" pitchFamily="18" charset="0"/>
                <a:cs typeface="Times New Roman" panose="02020603050405020304" pitchFamily="18" charset="0"/>
              </a:rPr>
              <a:t>ps</a:t>
            </a:r>
            <a:r>
              <a:rPr lang="en-US" altLang="zh-CN" sz="2400" dirty="0">
                <a:latin typeface="Times New Roman" panose="02020603050405020304" pitchFamily="18" charset="0"/>
                <a:cs typeface="Times New Roman" panose="02020603050405020304" pitchFamily="18" charset="0"/>
              </a:rPr>
              <a:t>[50];</a:t>
            </a:r>
            <a:endParaRPr lang="zh-CN" altLang="en-US" sz="2400" dirty="0">
              <a:latin typeface="Times New Roman" panose="02020603050405020304" pitchFamily="18" charset="0"/>
              <a:cs typeface="Times New Roman" panose="02020603050405020304" pitchFamily="18" charset="0"/>
            </a:endParaRPr>
          </a:p>
        </p:txBody>
      </p:sp>
      <p:sp>
        <p:nvSpPr>
          <p:cNvPr id="5" name="卷形: 垂直 4">
            <a:extLst>
              <a:ext uri="{FF2B5EF4-FFF2-40B4-BE49-F238E27FC236}">
                <a16:creationId xmlns:a16="http://schemas.microsoft.com/office/drawing/2014/main" id="{0E08EC9D-53FE-4B0D-A1CF-A53B4DE343A0}"/>
              </a:ext>
            </a:extLst>
          </p:cNvPr>
          <p:cNvSpPr/>
          <p:nvPr/>
        </p:nvSpPr>
        <p:spPr bwMode="auto">
          <a:xfrm>
            <a:off x="1343289" y="2410300"/>
            <a:ext cx="3888432" cy="2519363"/>
          </a:xfrm>
          <a:prstGeom prst="verticalScroll">
            <a:avLst>
              <a:gd name="adj" fmla="val 6014"/>
            </a:avLst>
          </a:prstGeom>
          <a:ln>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91440" tIns="45720" rIns="91440" bIns="45720" numCol="1" rtlCol="0" anchor="t" anchorCtr="0" compatLnSpc="1">
            <a:prstTxWarp prst="textNoShape">
              <a:avLst/>
            </a:prstTxWarp>
          </a:bodyPr>
          <a:lstStyle/>
          <a:p>
            <a:pPr marL="0" lvl="1">
              <a:tabLst>
                <a:tab pos="444500" algn="l"/>
              </a:tabLst>
            </a:pPr>
            <a:r>
              <a:rPr lang="en-US" altLang="zh-CN" sz="2400" dirty="0">
                <a:latin typeface="Times New Roman" panose="02020603050405020304" pitchFamily="18" charset="0"/>
                <a:cs typeface="Times New Roman" panose="02020603050405020304" pitchFamily="18" charset="0"/>
              </a:rPr>
              <a:t>struct person {</a:t>
            </a:r>
          </a:p>
          <a:p>
            <a:pPr marL="0" lvl="1">
              <a:tabLst>
                <a:tab pos="444500" algn="l"/>
              </a:tabLst>
            </a:pPr>
            <a:r>
              <a:rPr lang="en-US" altLang="zh-CN" sz="2400" dirty="0">
                <a:latin typeface="Times New Roman" panose="02020603050405020304" pitchFamily="18" charset="0"/>
                <a:cs typeface="Times New Roman" panose="02020603050405020304" pitchFamily="18" charset="0"/>
              </a:rPr>
              <a:t>	long num;</a:t>
            </a:r>
          </a:p>
          <a:p>
            <a:pPr marL="0" lvl="1">
              <a:tabLst>
                <a:tab pos="444500" algn="l"/>
              </a:tabLst>
            </a:pPr>
            <a:r>
              <a:rPr lang="en-US" altLang="zh-CN" sz="2400" dirty="0">
                <a:latin typeface="Times New Roman" panose="02020603050405020304" pitchFamily="18" charset="0"/>
                <a:cs typeface="Times New Roman" panose="02020603050405020304" pitchFamily="18" charset="0"/>
              </a:rPr>
              <a:t>	char name[20];</a:t>
            </a:r>
          </a:p>
          <a:p>
            <a:pPr marL="0" lvl="1">
              <a:tabLst>
                <a:tab pos="444500" algn="l"/>
              </a:tabLst>
            </a:pPr>
            <a:r>
              <a:rPr lang="en-US" altLang="zh-CN" sz="2400" dirty="0">
                <a:latin typeface="Times New Roman" panose="02020603050405020304" pitchFamily="18" charset="0"/>
                <a:cs typeface="Times New Roman" panose="02020603050405020304" pitchFamily="18" charset="0"/>
              </a:rPr>
              <a:t>	float salary;</a:t>
            </a:r>
          </a:p>
          <a:p>
            <a:pPr marL="0" lvl="1">
              <a:tabLst>
                <a:tab pos="444500" algn="l"/>
              </a:tabLst>
            </a:pPr>
            <a:r>
              <a:rPr lang="en-US" altLang="zh-CN" sz="2400" dirty="0">
                <a:latin typeface="Times New Roman" panose="02020603050405020304" pitchFamily="18" charset="0"/>
                <a:cs typeface="Times New Roman" panose="02020603050405020304" pitchFamily="18" charset="0"/>
              </a:rPr>
              <a:t>};</a:t>
            </a:r>
          </a:p>
          <a:p>
            <a:pPr marL="0" lvl="1">
              <a:tabLst>
                <a:tab pos="444500" algn="l"/>
              </a:tabLst>
            </a:pPr>
            <a:r>
              <a:rPr lang="en-US" altLang="zh-CN" sz="2400" dirty="0">
                <a:latin typeface="Times New Roman" panose="02020603050405020304" pitchFamily="18" charset="0"/>
                <a:cs typeface="Times New Roman" panose="02020603050405020304" pitchFamily="18" charset="0"/>
              </a:rPr>
              <a:t>struct person </a:t>
            </a:r>
            <a:r>
              <a:rPr lang="en-US" altLang="zh-CN" sz="2400" dirty="0" err="1">
                <a:latin typeface="Times New Roman" panose="02020603050405020304" pitchFamily="18" charset="0"/>
                <a:cs typeface="Times New Roman" panose="02020603050405020304" pitchFamily="18" charset="0"/>
              </a:rPr>
              <a:t>ps</a:t>
            </a:r>
            <a:r>
              <a:rPr lang="en-US" altLang="zh-CN" sz="2400" dirty="0">
                <a:latin typeface="Times New Roman" panose="02020603050405020304" pitchFamily="18" charset="0"/>
                <a:cs typeface="Times New Roman" panose="02020603050405020304" pitchFamily="18" charset="0"/>
              </a:rPr>
              <a:t>[50];</a:t>
            </a:r>
          </a:p>
        </p:txBody>
      </p:sp>
      <p:grpSp>
        <p:nvGrpSpPr>
          <p:cNvPr id="6" name="组合 5">
            <a:extLst>
              <a:ext uri="{FF2B5EF4-FFF2-40B4-BE49-F238E27FC236}">
                <a16:creationId xmlns:a16="http://schemas.microsoft.com/office/drawing/2014/main" id="{06BF180A-616F-4B5A-B0AC-0B5E1CE81A8F}"/>
              </a:ext>
            </a:extLst>
          </p:cNvPr>
          <p:cNvGrpSpPr/>
          <p:nvPr/>
        </p:nvGrpSpPr>
        <p:grpSpPr>
          <a:xfrm>
            <a:off x="9416821" y="2883008"/>
            <a:ext cx="2528878" cy="1573945"/>
            <a:chOff x="9952362" y="2977958"/>
            <a:chExt cx="2033202" cy="1132722"/>
          </a:xfrm>
          <a:solidFill>
            <a:srgbClr val="66FFFF">
              <a:alpha val="60000"/>
            </a:srgbClr>
          </a:solidFill>
        </p:grpSpPr>
        <p:grpSp>
          <p:nvGrpSpPr>
            <p:cNvPr id="7" name="组合 6">
              <a:extLst>
                <a:ext uri="{FF2B5EF4-FFF2-40B4-BE49-F238E27FC236}">
                  <a16:creationId xmlns:a16="http://schemas.microsoft.com/office/drawing/2014/main" id="{6D5418F3-F489-46DB-9075-C0A90B4FB1BC}"/>
                </a:ext>
              </a:extLst>
            </p:cNvPr>
            <p:cNvGrpSpPr/>
            <p:nvPr/>
          </p:nvGrpSpPr>
          <p:grpSpPr>
            <a:xfrm>
              <a:off x="10556666" y="2977958"/>
              <a:ext cx="1428898" cy="518965"/>
              <a:chOff x="10424984" y="4291915"/>
              <a:chExt cx="841056" cy="296566"/>
            </a:xfrm>
            <a:grpFill/>
          </p:grpSpPr>
          <p:sp>
            <p:nvSpPr>
              <p:cNvPr id="49" name="矩形 48">
                <a:extLst>
                  <a:ext uri="{FF2B5EF4-FFF2-40B4-BE49-F238E27FC236}">
                    <a16:creationId xmlns:a16="http://schemas.microsoft.com/office/drawing/2014/main" id="{693A730A-83C0-41EC-BB1D-3A84B05C6DAF}"/>
                  </a:ext>
                </a:extLst>
              </p:cNvPr>
              <p:cNvSpPr/>
              <p:nvPr/>
            </p:nvSpPr>
            <p:spPr>
              <a:xfrm>
                <a:off x="10424984" y="4291915"/>
                <a:ext cx="234778" cy="82378"/>
              </a:xfrm>
              <a:prstGeom prst="rect">
                <a:avLst/>
              </a:prstGeom>
              <a:grp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50" name="矩形 49">
                <a:extLst>
                  <a:ext uri="{FF2B5EF4-FFF2-40B4-BE49-F238E27FC236}">
                    <a16:creationId xmlns:a16="http://schemas.microsoft.com/office/drawing/2014/main" id="{B361E989-3BF0-4E57-970B-E376E57E6146}"/>
                  </a:ext>
                </a:extLst>
              </p:cNvPr>
              <p:cNvSpPr/>
              <p:nvPr/>
            </p:nvSpPr>
            <p:spPr>
              <a:xfrm>
                <a:off x="10424984" y="4506103"/>
                <a:ext cx="234778" cy="82378"/>
              </a:xfrm>
              <a:prstGeom prst="rect">
                <a:avLst/>
              </a:prstGeom>
              <a:grp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51" name="矩形 50">
                <a:extLst>
                  <a:ext uri="{FF2B5EF4-FFF2-40B4-BE49-F238E27FC236}">
                    <a16:creationId xmlns:a16="http://schemas.microsoft.com/office/drawing/2014/main" id="{1D59993A-B88F-4AF8-A3F0-9933E397706E}"/>
                  </a:ext>
                </a:extLst>
              </p:cNvPr>
              <p:cNvSpPr/>
              <p:nvPr/>
            </p:nvSpPr>
            <p:spPr>
              <a:xfrm>
                <a:off x="10424984" y="4399009"/>
                <a:ext cx="119448" cy="82378"/>
              </a:xfrm>
              <a:prstGeom prst="rect">
                <a:avLst/>
              </a:prstGeom>
              <a:grp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52" name="矩形 51">
                <a:extLst>
                  <a:ext uri="{FF2B5EF4-FFF2-40B4-BE49-F238E27FC236}">
                    <a16:creationId xmlns:a16="http://schemas.microsoft.com/office/drawing/2014/main" id="{A471F808-CFA6-4BF4-ACAF-36CB0DD5EC42}"/>
                  </a:ext>
                </a:extLst>
              </p:cNvPr>
              <p:cNvSpPr/>
              <p:nvPr/>
            </p:nvSpPr>
            <p:spPr>
              <a:xfrm>
                <a:off x="10542373" y="4399009"/>
                <a:ext cx="119448" cy="82378"/>
              </a:xfrm>
              <a:prstGeom prst="rect">
                <a:avLst/>
              </a:prstGeom>
              <a:grp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53" name="矩形 52">
                <a:extLst>
                  <a:ext uri="{FF2B5EF4-FFF2-40B4-BE49-F238E27FC236}">
                    <a16:creationId xmlns:a16="http://schemas.microsoft.com/office/drawing/2014/main" id="{D27B59E6-F20A-4704-AC12-75C5D9E60EFE}"/>
                  </a:ext>
                </a:extLst>
              </p:cNvPr>
              <p:cNvSpPr/>
              <p:nvPr/>
            </p:nvSpPr>
            <p:spPr>
              <a:xfrm>
                <a:off x="10659762" y="4399012"/>
                <a:ext cx="119448" cy="82378"/>
              </a:xfrm>
              <a:prstGeom prst="rect">
                <a:avLst/>
              </a:prstGeom>
              <a:grp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54" name="矩形 53">
                <a:extLst>
                  <a:ext uri="{FF2B5EF4-FFF2-40B4-BE49-F238E27FC236}">
                    <a16:creationId xmlns:a16="http://schemas.microsoft.com/office/drawing/2014/main" id="{1AB18E32-4B32-46EB-8B79-B56369E95669}"/>
                  </a:ext>
                </a:extLst>
              </p:cNvPr>
              <p:cNvSpPr/>
              <p:nvPr/>
            </p:nvSpPr>
            <p:spPr>
              <a:xfrm>
                <a:off x="10779639" y="4399009"/>
                <a:ext cx="119448" cy="82378"/>
              </a:xfrm>
              <a:prstGeom prst="rect">
                <a:avLst/>
              </a:prstGeom>
              <a:grp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55" name="矩形 54">
                <a:extLst>
                  <a:ext uri="{FF2B5EF4-FFF2-40B4-BE49-F238E27FC236}">
                    <a16:creationId xmlns:a16="http://schemas.microsoft.com/office/drawing/2014/main" id="{C514A562-364D-4941-84A2-2963BF337C8D}"/>
                  </a:ext>
                </a:extLst>
              </p:cNvPr>
              <p:cNvSpPr/>
              <p:nvPr/>
            </p:nvSpPr>
            <p:spPr>
              <a:xfrm>
                <a:off x="10885810" y="4399009"/>
                <a:ext cx="119448" cy="82378"/>
              </a:xfrm>
              <a:prstGeom prst="rect">
                <a:avLst/>
              </a:prstGeom>
              <a:grp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56" name="矩形 55">
                <a:extLst>
                  <a:ext uri="{FF2B5EF4-FFF2-40B4-BE49-F238E27FC236}">
                    <a16:creationId xmlns:a16="http://schemas.microsoft.com/office/drawing/2014/main" id="{37F46D47-8F23-4AF6-9CDB-FE9F7E503477}"/>
                  </a:ext>
                </a:extLst>
              </p:cNvPr>
              <p:cNvSpPr/>
              <p:nvPr/>
            </p:nvSpPr>
            <p:spPr>
              <a:xfrm>
                <a:off x="11016201" y="4399009"/>
                <a:ext cx="119448" cy="82378"/>
              </a:xfrm>
              <a:prstGeom prst="rect">
                <a:avLst/>
              </a:prstGeom>
              <a:grp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57" name="矩形 56">
                <a:extLst>
                  <a:ext uri="{FF2B5EF4-FFF2-40B4-BE49-F238E27FC236}">
                    <a16:creationId xmlns:a16="http://schemas.microsoft.com/office/drawing/2014/main" id="{24CD0895-A5A5-412B-93D9-120217C67DE2}"/>
                  </a:ext>
                </a:extLst>
              </p:cNvPr>
              <p:cNvSpPr/>
              <p:nvPr/>
            </p:nvSpPr>
            <p:spPr>
              <a:xfrm>
                <a:off x="11146592" y="4399009"/>
                <a:ext cx="119448" cy="82378"/>
              </a:xfrm>
              <a:prstGeom prst="rect">
                <a:avLst/>
              </a:prstGeom>
              <a:grp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grpSp>
        <p:grpSp>
          <p:nvGrpSpPr>
            <p:cNvPr id="8" name="组合 7">
              <a:extLst>
                <a:ext uri="{FF2B5EF4-FFF2-40B4-BE49-F238E27FC236}">
                  <a16:creationId xmlns:a16="http://schemas.microsoft.com/office/drawing/2014/main" id="{7728B45E-7B64-4DDB-9340-74EC45B3D9B9}"/>
                </a:ext>
              </a:extLst>
            </p:cNvPr>
            <p:cNvGrpSpPr/>
            <p:nvPr/>
          </p:nvGrpSpPr>
          <p:grpSpPr>
            <a:xfrm>
              <a:off x="10499812" y="3035283"/>
              <a:ext cx="1428898" cy="518965"/>
              <a:chOff x="10424984" y="4291915"/>
              <a:chExt cx="841056" cy="296566"/>
            </a:xfrm>
            <a:grpFill/>
          </p:grpSpPr>
          <p:sp>
            <p:nvSpPr>
              <p:cNvPr id="40" name="矩形 39">
                <a:extLst>
                  <a:ext uri="{FF2B5EF4-FFF2-40B4-BE49-F238E27FC236}">
                    <a16:creationId xmlns:a16="http://schemas.microsoft.com/office/drawing/2014/main" id="{F109A6CF-C181-43FB-82EB-20F9AC9E5692}"/>
                  </a:ext>
                </a:extLst>
              </p:cNvPr>
              <p:cNvSpPr/>
              <p:nvPr/>
            </p:nvSpPr>
            <p:spPr>
              <a:xfrm>
                <a:off x="10424984" y="4291915"/>
                <a:ext cx="234778" cy="82378"/>
              </a:xfrm>
              <a:prstGeom prst="rect">
                <a:avLst/>
              </a:prstGeom>
              <a:grp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41" name="矩形 40">
                <a:extLst>
                  <a:ext uri="{FF2B5EF4-FFF2-40B4-BE49-F238E27FC236}">
                    <a16:creationId xmlns:a16="http://schemas.microsoft.com/office/drawing/2014/main" id="{35C4C7B9-3520-4B2E-BEB2-E010E95D1D1D}"/>
                  </a:ext>
                </a:extLst>
              </p:cNvPr>
              <p:cNvSpPr/>
              <p:nvPr/>
            </p:nvSpPr>
            <p:spPr>
              <a:xfrm>
                <a:off x="10424984" y="4506103"/>
                <a:ext cx="234778" cy="82378"/>
              </a:xfrm>
              <a:prstGeom prst="rect">
                <a:avLst/>
              </a:prstGeom>
              <a:grp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42" name="矩形 41">
                <a:extLst>
                  <a:ext uri="{FF2B5EF4-FFF2-40B4-BE49-F238E27FC236}">
                    <a16:creationId xmlns:a16="http://schemas.microsoft.com/office/drawing/2014/main" id="{80DAC9CA-6308-45FC-81CF-0EF4AF9BEFE9}"/>
                  </a:ext>
                </a:extLst>
              </p:cNvPr>
              <p:cNvSpPr/>
              <p:nvPr/>
            </p:nvSpPr>
            <p:spPr>
              <a:xfrm>
                <a:off x="10424984" y="4399009"/>
                <a:ext cx="119448" cy="82378"/>
              </a:xfrm>
              <a:prstGeom prst="rect">
                <a:avLst/>
              </a:prstGeom>
              <a:grp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43" name="矩形 42">
                <a:extLst>
                  <a:ext uri="{FF2B5EF4-FFF2-40B4-BE49-F238E27FC236}">
                    <a16:creationId xmlns:a16="http://schemas.microsoft.com/office/drawing/2014/main" id="{C64FB533-7A92-4ADB-8FB6-1CA1DAF07BB4}"/>
                  </a:ext>
                </a:extLst>
              </p:cNvPr>
              <p:cNvSpPr/>
              <p:nvPr/>
            </p:nvSpPr>
            <p:spPr>
              <a:xfrm>
                <a:off x="10542373" y="4399009"/>
                <a:ext cx="119448" cy="82378"/>
              </a:xfrm>
              <a:prstGeom prst="rect">
                <a:avLst/>
              </a:prstGeom>
              <a:grp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44" name="矩形 43">
                <a:extLst>
                  <a:ext uri="{FF2B5EF4-FFF2-40B4-BE49-F238E27FC236}">
                    <a16:creationId xmlns:a16="http://schemas.microsoft.com/office/drawing/2014/main" id="{87514206-EBB3-4A8F-8D2F-20F6BD597917}"/>
                  </a:ext>
                </a:extLst>
              </p:cNvPr>
              <p:cNvSpPr/>
              <p:nvPr/>
            </p:nvSpPr>
            <p:spPr>
              <a:xfrm>
                <a:off x="10659762" y="4399012"/>
                <a:ext cx="119448" cy="82378"/>
              </a:xfrm>
              <a:prstGeom prst="rect">
                <a:avLst/>
              </a:prstGeom>
              <a:grp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45" name="矩形 44">
                <a:extLst>
                  <a:ext uri="{FF2B5EF4-FFF2-40B4-BE49-F238E27FC236}">
                    <a16:creationId xmlns:a16="http://schemas.microsoft.com/office/drawing/2014/main" id="{64EDBB03-1D0B-49DE-847D-6EAE8CE39A2F}"/>
                  </a:ext>
                </a:extLst>
              </p:cNvPr>
              <p:cNvSpPr/>
              <p:nvPr/>
            </p:nvSpPr>
            <p:spPr>
              <a:xfrm>
                <a:off x="10779639" y="4399009"/>
                <a:ext cx="119448" cy="82378"/>
              </a:xfrm>
              <a:prstGeom prst="rect">
                <a:avLst/>
              </a:prstGeom>
              <a:grp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46" name="矩形 45">
                <a:extLst>
                  <a:ext uri="{FF2B5EF4-FFF2-40B4-BE49-F238E27FC236}">
                    <a16:creationId xmlns:a16="http://schemas.microsoft.com/office/drawing/2014/main" id="{C300624B-458A-4E23-8A2F-6D1628BC91F0}"/>
                  </a:ext>
                </a:extLst>
              </p:cNvPr>
              <p:cNvSpPr/>
              <p:nvPr/>
            </p:nvSpPr>
            <p:spPr>
              <a:xfrm>
                <a:off x="10885810" y="4399009"/>
                <a:ext cx="119448" cy="82378"/>
              </a:xfrm>
              <a:prstGeom prst="rect">
                <a:avLst/>
              </a:prstGeom>
              <a:grp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47" name="矩形 46">
                <a:extLst>
                  <a:ext uri="{FF2B5EF4-FFF2-40B4-BE49-F238E27FC236}">
                    <a16:creationId xmlns:a16="http://schemas.microsoft.com/office/drawing/2014/main" id="{AA70BB53-C0F7-4730-A8EF-C6C1D7BBB5BF}"/>
                  </a:ext>
                </a:extLst>
              </p:cNvPr>
              <p:cNvSpPr/>
              <p:nvPr/>
            </p:nvSpPr>
            <p:spPr>
              <a:xfrm>
                <a:off x="11016201" y="4399009"/>
                <a:ext cx="119448" cy="82378"/>
              </a:xfrm>
              <a:prstGeom prst="rect">
                <a:avLst/>
              </a:prstGeom>
              <a:grp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48" name="矩形 47">
                <a:extLst>
                  <a:ext uri="{FF2B5EF4-FFF2-40B4-BE49-F238E27FC236}">
                    <a16:creationId xmlns:a16="http://schemas.microsoft.com/office/drawing/2014/main" id="{08D99E07-BE11-42D2-8D2F-15F100C1B743}"/>
                  </a:ext>
                </a:extLst>
              </p:cNvPr>
              <p:cNvSpPr/>
              <p:nvPr/>
            </p:nvSpPr>
            <p:spPr>
              <a:xfrm>
                <a:off x="11146592" y="4399009"/>
                <a:ext cx="119448" cy="82378"/>
              </a:xfrm>
              <a:prstGeom prst="rect">
                <a:avLst/>
              </a:prstGeom>
              <a:grp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grpSp>
        <p:grpSp>
          <p:nvGrpSpPr>
            <p:cNvPr id="9" name="组合 8">
              <a:extLst>
                <a:ext uri="{FF2B5EF4-FFF2-40B4-BE49-F238E27FC236}">
                  <a16:creationId xmlns:a16="http://schemas.microsoft.com/office/drawing/2014/main" id="{636A5FB9-8AFE-446A-B07A-3D5EDD49AA56}"/>
                </a:ext>
              </a:extLst>
            </p:cNvPr>
            <p:cNvGrpSpPr/>
            <p:nvPr/>
          </p:nvGrpSpPr>
          <p:grpSpPr>
            <a:xfrm>
              <a:off x="10437595" y="3095028"/>
              <a:ext cx="1428898" cy="518965"/>
              <a:chOff x="10424984" y="4291915"/>
              <a:chExt cx="841056" cy="296566"/>
            </a:xfrm>
            <a:grpFill/>
          </p:grpSpPr>
          <p:sp>
            <p:nvSpPr>
              <p:cNvPr id="31" name="矩形 30">
                <a:extLst>
                  <a:ext uri="{FF2B5EF4-FFF2-40B4-BE49-F238E27FC236}">
                    <a16:creationId xmlns:a16="http://schemas.microsoft.com/office/drawing/2014/main" id="{781692CA-B580-42D6-922C-CEA8523EC75B}"/>
                  </a:ext>
                </a:extLst>
              </p:cNvPr>
              <p:cNvSpPr/>
              <p:nvPr/>
            </p:nvSpPr>
            <p:spPr>
              <a:xfrm>
                <a:off x="10424984" y="4291915"/>
                <a:ext cx="234778" cy="82378"/>
              </a:xfrm>
              <a:prstGeom prst="rect">
                <a:avLst/>
              </a:prstGeom>
              <a:grp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32" name="矩形 31">
                <a:extLst>
                  <a:ext uri="{FF2B5EF4-FFF2-40B4-BE49-F238E27FC236}">
                    <a16:creationId xmlns:a16="http://schemas.microsoft.com/office/drawing/2014/main" id="{310F366B-D154-40D3-B7A0-6E6C42D48264}"/>
                  </a:ext>
                </a:extLst>
              </p:cNvPr>
              <p:cNvSpPr/>
              <p:nvPr/>
            </p:nvSpPr>
            <p:spPr>
              <a:xfrm>
                <a:off x="10424984" y="4506103"/>
                <a:ext cx="234778" cy="82378"/>
              </a:xfrm>
              <a:prstGeom prst="rect">
                <a:avLst/>
              </a:prstGeom>
              <a:grp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33" name="矩形 32">
                <a:extLst>
                  <a:ext uri="{FF2B5EF4-FFF2-40B4-BE49-F238E27FC236}">
                    <a16:creationId xmlns:a16="http://schemas.microsoft.com/office/drawing/2014/main" id="{27CB56EE-AA59-404A-A816-EA887F92C64E}"/>
                  </a:ext>
                </a:extLst>
              </p:cNvPr>
              <p:cNvSpPr/>
              <p:nvPr/>
            </p:nvSpPr>
            <p:spPr>
              <a:xfrm>
                <a:off x="10424984" y="4399009"/>
                <a:ext cx="119448" cy="82378"/>
              </a:xfrm>
              <a:prstGeom prst="rect">
                <a:avLst/>
              </a:prstGeom>
              <a:grp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34" name="矩形 33">
                <a:extLst>
                  <a:ext uri="{FF2B5EF4-FFF2-40B4-BE49-F238E27FC236}">
                    <a16:creationId xmlns:a16="http://schemas.microsoft.com/office/drawing/2014/main" id="{0E30D3DB-BF17-4FAF-80F1-52A34C9CDA00}"/>
                  </a:ext>
                </a:extLst>
              </p:cNvPr>
              <p:cNvSpPr/>
              <p:nvPr/>
            </p:nvSpPr>
            <p:spPr>
              <a:xfrm>
                <a:off x="10542373" y="4399009"/>
                <a:ext cx="119448" cy="82378"/>
              </a:xfrm>
              <a:prstGeom prst="rect">
                <a:avLst/>
              </a:prstGeom>
              <a:grp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35" name="矩形 34">
                <a:extLst>
                  <a:ext uri="{FF2B5EF4-FFF2-40B4-BE49-F238E27FC236}">
                    <a16:creationId xmlns:a16="http://schemas.microsoft.com/office/drawing/2014/main" id="{A82B1C2A-9384-4496-A530-394BB6E3FAEB}"/>
                  </a:ext>
                </a:extLst>
              </p:cNvPr>
              <p:cNvSpPr/>
              <p:nvPr/>
            </p:nvSpPr>
            <p:spPr>
              <a:xfrm>
                <a:off x="10659762" y="4399012"/>
                <a:ext cx="119448" cy="82378"/>
              </a:xfrm>
              <a:prstGeom prst="rect">
                <a:avLst/>
              </a:prstGeom>
              <a:grp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36" name="矩形 35">
                <a:extLst>
                  <a:ext uri="{FF2B5EF4-FFF2-40B4-BE49-F238E27FC236}">
                    <a16:creationId xmlns:a16="http://schemas.microsoft.com/office/drawing/2014/main" id="{6CA508AB-FBC6-4040-A523-39CFD737BEFB}"/>
                  </a:ext>
                </a:extLst>
              </p:cNvPr>
              <p:cNvSpPr/>
              <p:nvPr/>
            </p:nvSpPr>
            <p:spPr>
              <a:xfrm>
                <a:off x="10779639" y="4399009"/>
                <a:ext cx="119448" cy="82378"/>
              </a:xfrm>
              <a:prstGeom prst="rect">
                <a:avLst/>
              </a:prstGeom>
              <a:grp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37" name="矩形 36">
                <a:extLst>
                  <a:ext uri="{FF2B5EF4-FFF2-40B4-BE49-F238E27FC236}">
                    <a16:creationId xmlns:a16="http://schemas.microsoft.com/office/drawing/2014/main" id="{809D1101-3D5D-4133-A601-415A1A370552}"/>
                  </a:ext>
                </a:extLst>
              </p:cNvPr>
              <p:cNvSpPr/>
              <p:nvPr/>
            </p:nvSpPr>
            <p:spPr>
              <a:xfrm>
                <a:off x="10885810" y="4399009"/>
                <a:ext cx="119448" cy="82378"/>
              </a:xfrm>
              <a:prstGeom prst="rect">
                <a:avLst/>
              </a:prstGeom>
              <a:grp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38" name="矩形 37">
                <a:extLst>
                  <a:ext uri="{FF2B5EF4-FFF2-40B4-BE49-F238E27FC236}">
                    <a16:creationId xmlns:a16="http://schemas.microsoft.com/office/drawing/2014/main" id="{B8FF1EC9-F6EF-4A4A-84AB-D1A3741C0659}"/>
                  </a:ext>
                </a:extLst>
              </p:cNvPr>
              <p:cNvSpPr/>
              <p:nvPr/>
            </p:nvSpPr>
            <p:spPr>
              <a:xfrm>
                <a:off x="11016201" y="4399009"/>
                <a:ext cx="119448" cy="82378"/>
              </a:xfrm>
              <a:prstGeom prst="rect">
                <a:avLst/>
              </a:prstGeom>
              <a:grp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39" name="矩形 38">
                <a:extLst>
                  <a:ext uri="{FF2B5EF4-FFF2-40B4-BE49-F238E27FC236}">
                    <a16:creationId xmlns:a16="http://schemas.microsoft.com/office/drawing/2014/main" id="{E16CBDC9-1489-41C9-8DD6-FA61D8F4B03F}"/>
                  </a:ext>
                </a:extLst>
              </p:cNvPr>
              <p:cNvSpPr/>
              <p:nvPr/>
            </p:nvSpPr>
            <p:spPr>
              <a:xfrm>
                <a:off x="11146592" y="4399009"/>
                <a:ext cx="119448" cy="82378"/>
              </a:xfrm>
              <a:prstGeom prst="rect">
                <a:avLst/>
              </a:prstGeom>
              <a:grp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grpSp>
        <p:grpSp>
          <p:nvGrpSpPr>
            <p:cNvPr id="10" name="组合 9">
              <a:extLst>
                <a:ext uri="{FF2B5EF4-FFF2-40B4-BE49-F238E27FC236}">
                  <a16:creationId xmlns:a16="http://schemas.microsoft.com/office/drawing/2014/main" id="{CC99D5D6-7BCB-4327-BB43-C28246FC3095}"/>
                </a:ext>
              </a:extLst>
            </p:cNvPr>
            <p:cNvGrpSpPr/>
            <p:nvPr/>
          </p:nvGrpSpPr>
          <p:grpSpPr>
            <a:xfrm>
              <a:off x="10366240" y="3160919"/>
              <a:ext cx="1428898" cy="518965"/>
              <a:chOff x="10424984" y="4291915"/>
              <a:chExt cx="841056" cy="296566"/>
            </a:xfrm>
            <a:grpFill/>
          </p:grpSpPr>
          <p:sp>
            <p:nvSpPr>
              <p:cNvPr id="22" name="矩形 21">
                <a:extLst>
                  <a:ext uri="{FF2B5EF4-FFF2-40B4-BE49-F238E27FC236}">
                    <a16:creationId xmlns:a16="http://schemas.microsoft.com/office/drawing/2014/main" id="{5E6256B3-C6E5-46D3-A8E2-4A7C69B26EC2}"/>
                  </a:ext>
                </a:extLst>
              </p:cNvPr>
              <p:cNvSpPr/>
              <p:nvPr/>
            </p:nvSpPr>
            <p:spPr>
              <a:xfrm>
                <a:off x="10424984" y="4291915"/>
                <a:ext cx="234778" cy="82378"/>
              </a:xfrm>
              <a:prstGeom prst="rect">
                <a:avLst/>
              </a:prstGeom>
              <a:grp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23" name="矩形 22">
                <a:extLst>
                  <a:ext uri="{FF2B5EF4-FFF2-40B4-BE49-F238E27FC236}">
                    <a16:creationId xmlns:a16="http://schemas.microsoft.com/office/drawing/2014/main" id="{4E08489F-05CC-472C-A49A-C3437D2C33DF}"/>
                  </a:ext>
                </a:extLst>
              </p:cNvPr>
              <p:cNvSpPr/>
              <p:nvPr/>
            </p:nvSpPr>
            <p:spPr>
              <a:xfrm>
                <a:off x="10424984" y="4506103"/>
                <a:ext cx="234778" cy="82378"/>
              </a:xfrm>
              <a:prstGeom prst="rect">
                <a:avLst/>
              </a:prstGeom>
              <a:grp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24" name="矩形 23">
                <a:extLst>
                  <a:ext uri="{FF2B5EF4-FFF2-40B4-BE49-F238E27FC236}">
                    <a16:creationId xmlns:a16="http://schemas.microsoft.com/office/drawing/2014/main" id="{767DFE82-4FD8-48A8-B0BC-7D0A3B421DA7}"/>
                  </a:ext>
                </a:extLst>
              </p:cNvPr>
              <p:cNvSpPr/>
              <p:nvPr/>
            </p:nvSpPr>
            <p:spPr>
              <a:xfrm>
                <a:off x="10424984" y="4399009"/>
                <a:ext cx="119448" cy="82378"/>
              </a:xfrm>
              <a:prstGeom prst="rect">
                <a:avLst/>
              </a:prstGeom>
              <a:grp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25" name="矩形 24">
                <a:extLst>
                  <a:ext uri="{FF2B5EF4-FFF2-40B4-BE49-F238E27FC236}">
                    <a16:creationId xmlns:a16="http://schemas.microsoft.com/office/drawing/2014/main" id="{CC31F308-D251-44C0-AF89-394046336221}"/>
                  </a:ext>
                </a:extLst>
              </p:cNvPr>
              <p:cNvSpPr/>
              <p:nvPr/>
            </p:nvSpPr>
            <p:spPr>
              <a:xfrm>
                <a:off x="10542373" y="4399009"/>
                <a:ext cx="119448" cy="82378"/>
              </a:xfrm>
              <a:prstGeom prst="rect">
                <a:avLst/>
              </a:prstGeom>
              <a:grp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26" name="矩形 25">
                <a:extLst>
                  <a:ext uri="{FF2B5EF4-FFF2-40B4-BE49-F238E27FC236}">
                    <a16:creationId xmlns:a16="http://schemas.microsoft.com/office/drawing/2014/main" id="{0A824D1C-7D37-45AD-ABBC-0AD29D1168ED}"/>
                  </a:ext>
                </a:extLst>
              </p:cNvPr>
              <p:cNvSpPr/>
              <p:nvPr/>
            </p:nvSpPr>
            <p:spPr>
              <a:xfrm>
                <a:off x="10659762" y="4399012"/>
                <a:ext cx="119448" cy="82378"/>
              </a:xfrm>
              <a:prstGeom prst="rect">
                <a:avLst/>
              </a:prstGeom>
              <a:grp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27" name="矩形 26">
                <a:extLst>
                  <a:ext uri="{FF2B5EF4-FFF2-40B4-BE49-F238E27FC236}">
                    <a16:creationId xmlns:a16="http://schemas.microsoft.com/office/drawing/2014/main" id="{C7835B2B-AD52-491B-8865-46AAE3CC4114}"/>
                  </a:ext>
                </a:extLst>
              </p:cNvPr>
              <p:cNvSpPr/>
              <p:nvPr/>
            </p:nvSpPr>
            <p:spPr>
              <a:xfrm>
                <a:off x="10779639" y="4399009"/>
                <a:ext cx="119448" cy="82378"/>
              </a:xfrm>
              <a:prstGeom prst="rect">
                <a:avLst/>
              </a:prstGeom>
              <a:grp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28" name="矩形 27">
                <a:extLst>
                  <a:ext uri="{FF2B5EF4-FFF2-40B4-BE49-F238E27FC236}">
                    <a16:creationId xmlns:a16="http://schemas.microsoft.com/office/drawing/2014/main" id="{8D6F713C-E713-4CD4-8A56-94844C16D516}"/>
                  </a:ext>
                </a:extLst>
              </p:cNvPr>
              <p:cNvSpPr/>
              <p:nvPr/>
            </p:nvSpPr>
            <p:spPr>
              <a:xfrm>
                <a:off x="10885810" y="4399009"/>
                <a:ext cx="119448" cy="82378"/>
              </a:xfrm>
              <a:prstGeom prst="rect">
                <a:avLst/>
              </a:prstGeom>
              <a:grp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29" name="矩形 28">
                <a:extLst>
                  <a:ext uri="{FF2B5EF4-FFF2-40B4-BE49-F238E27FC236}">
                    <a16:creationId xmlns:a16="http://schemas.microsoft.com/office/drawing/2014/main" id="{000909EE-B271-4ACA-BD16-E1ABE2D835A0}"/>
                  </a:ext>
                </a:extLst>
              </p:cNvPr>
              <p:cNvSpPr/>
              <p:nvPr/>
            </p:nvSpPr>
            <p:spPr>
              <a:xfrm>
                <a:off x="11016201" y="4399009"/>
                <a:ext cx="119448" cy="82378"/>
              </a:xfrm>
              <a:prstGeom prst="rect">
                <a:avLst/>
              </a:prstGeom>
              <a:grp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30" name="矩形 29">
                <a:extLst>
                  <a:ext uri="{FF2B5EF4-FFF2-40B4-BE49-F238E27FC236}">
                    <a16:creationId xmlns:a16="http://schemas.microsoft.com/office/drawing/2014/main" id="{DAACC9A7-8F8A-4C7A-B4AB-B26AF4695FF5}"/>
                  </a:ext>
                </a:extLst>
              </p:cNvPr>
              <p:cNvSpPr/>
              <p:nvPr/>
            </p:nvSpPr>
            <p:spPr>
              <a:xfrm>
                <a:off x="11146592" y="4399009"/>
                <a:ext cx="119448" cy="82378"/>
              </a:xfrm>
              <a:prstGeom prst="rect">
                <a:avLst/>
              </a:prstGeom>
              <a:grp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grpSp>
        <p:grpSp>
          <p:nvGrpSpPr>
            <p:cNvPr id="11" name="组合 10">
              <a:extLst>
                <a:ext uri="{FF2B5EF4-FFF2-40B4-BE49-F238E27FC236}">
                  <a16:creationId xmlns:a16="http://schemas.microsoft.com/office/drawing/2014/main" id="{9AC8A9EE-3836-4530-B729-6808526F6618}"/>
                </a:ext>
              </a:extLst>
            </p:cNvPr>
            <p:cNvGrpSpPr/>
            <p:nvPr/>
          </p:nvGrpSpPr>
          <p:grpSpPr>
            <a:xfrm>
              <a:off x="9957874" y="3591715"/>
              <a:ext cx="1428898" cy="518965"/>
              <a:chOff x="10424984" y="4291915"/>
              <a:chExt cx="841056" cy="296566"/>
            </a:xfrm>
            <a:grpFill/>
          </p:grpSpPr>
          <p:sp>
            <p:nvSpPr>
              <p:cNvPr id="13" name="矩形 12">
                <a:extLst>
                  <a:ext uri="{FF2B5EF4-FFF2-40B4-BE49-F238E27FC236}">
                    <a16:creationId xmlns:a16="http://schemas.microsoft.com/office/drawing/2014/main" id="{8707758B-F4DF-4435-AC98-E02E377BD348}"/>
                  </a:ext>
                </a:extLst>
              </p:cNvPr>
              <p:cNvSpPr/>
              <p:nvPr/>
            </p:nvSpPr>
            <p:spPr>
              <a:xfrm>
                <a:off x="10424984" y="4291915"/>
                <a:ext cx="234778" cy="82378"/>
              </a:xfrm>
              <a:prstGeom prst="rect">
                <a:avLst/>
              </a:prstGeom>
              <a:grp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id="{A9E68682-05DD-4448-B052-5796B5139BD5}"/>
                  </a:ext>
                </a:extLst>
              </p:cNvPr>
              <p:cNvSpPr/>
              <p:nvPr/>
            </p:nvSpPr>
            <p:spPr>
              <a:xfrm>
                <a:off x="10424984" y="4506103"/>
                <a:ext cx="234778" cy="82378"/>
              </a:xfrm>
              <a:prstGeom prst="rect">
                <a:avLst/>
              </a:prstGeom>
              <a:grp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15" name="矩形 14">
                <a:extLst>
                  <a:ext uri="{FF2B5EF4-FFF2-40B4-BE49-F238E27FC236}">
                    <a16:creationId xmlns:a16="http://schemas.microsoft.com/office/drawing/2014/main" id="{74ADBC1A-873E-48A4-A76D-8AE05BE7C2DC}"/>
                  </a:ext>
                </a:extLst>
              </p:cNvPr>
              <p:cNvSpPr/>
              <p:nvPr/>
            </p:nvSpPr>
            <p:spPr>
              <a:xfrm>
                <a:off x="10424984" y="4399009"/>
                <a:ext cx="119448" cy="82378"/>
              </a:xfrm>
              <a:prstGeom prst="rect">
                <a:avLst/>
              </a:prstGeom>
              <a:grp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16" name="矩形 15">
                <a:extLst>
                  <a:ext uri="{FF2B5EF4-FFF2-40B4-BE49-F238E27FC236}">
                    <a16:creationId xmlns:a16="http://schemas.microsoft.com/office/drawing/2014/main" id="{F7CB5AC9-AE10-434E-9EC9-D0FA28F60DF9}"/>
                  </a:ext>
                </a:extLst>
              </p:cNvPr>
              <p:cNvSpPr/>
              <p:nvPr/>
            </p:nvSpPr>
            <p:spPr>
              <a:xfrm>
                <a:off x="10542373" y="4399009"/>
                <a:ext cx="119448" cy="82378"/>
              </a:xfrm>
              <a:prstGeom prst="rect">
                <a:avLst/>
              </a:prstGeom>
              <a:grp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17" name="矩形 16">
                <a:extLst>
                  <a:ext uri="{FF2B5EF4-FFF2-40B4-BE49-F238E27FC236}">
                    <a16:creationId xmlns:a16="http://schemas.microsoft.com/office/drawing/2014/main" id="{4401331A-8E14-4D56-AAE4-669DF5B5D146}"/>
                  </a:ext>
                </a:extLst>
              </p:cNvPr>
              <p:cNvSpPr/>
              <p:nvPr/>
            </p:nvSpPr>
            <p:spPr>
              <a:xfrm>
                <a:off x="10659762" y="4399012"/>
                <a:ext cx="119448" cy="82378"/>
              </a:xfrm>
              <a:prstGeom prst="rect">
                <a:avLst/>
              </a:prstGeom>
              <a:grp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18" name="矩形 17">
                <a:extLst>
                  <a:ext uri="{FF2B5EF4-FFF2-40B4-BE49-F238E27FC236}">
                    <a16:creationId xmlns:a16="http://schemas.microsoft.com/office/drawing/2014/main" id="{D156B38E-DBCD-4815-AD8D-3C2541377BAB}"/>
                  </a:ext>
                </a:extLst>
              </p:cNvPr>
              <p:cNvSpPr/>
              <p:nvPr/>
            </p:nvSpPr>
            <p:spPr>
              <a:xfrm>
                <a:off x="10779639" y="4399009"/>
                <a:ext cx="119448" cy="82378"/>
              </a:xfrm>
              <a:prstGeom prst="rect">
                <a:avLst/>
              </a:prstGeom>
              <a:grp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19" name="矩形 18">
                <a:extLst>
                  <a:ext uri="{FF2B5EF4-FFF2-40B4-BE49-F238E27FC236}">
                    <a16:creationId xmlns:a16="http://schemas.microsoft.com/office/drawing/2014/main" id="{267D585C-75CD-4CD8-B310-6E3E63DB7B7B}"/>
                  </a:ext>
                </a:extLst>
              </p:cNvPr>
              <p:cNvSpPr/>
              <p:nvPr/>
            </p:nvSpPr>
            <p:spPr>
              <a:xfrm>
                <a:off x="10885810" y="4399009"/>
                <a:ext cx="119448" cy="82378"/>
              </a:xfrm>
              <a:prstGeom prst="rect">
                <a:avLst/>
              </a:prstGeom>
              <a:grp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20" name="矩形 19">
                <a:extLst>
                  <a:ext uri="{FF2B5EF4-FFF2-40B4-BE49-F238E27FC236}">
                    <a16:creationId xmlns:a16="http://schemas.microsoft.com/office/drawing/2014/main" id="{59C02E67-B006-419F-81F9-7462384C696E}"/>
                  </a:ext>
                </a:extLst>
              </p:cNvPr>
              <p:cNvSpPr/>
              <p:nvPr/>
            </p:nvSpPr>
            <p:spPr>
              <a:xfrm>
                <a:off x="11016201" y="4399009"/>
                <a:ext cx="119448" cy="82378"/>
              </a:xfrm>
              <a:prstGeom prst="rect">
                <a:avLst/>
              </a:prstGeom>
              <a:grp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21" name="矩形 20">
                <a:extLst>
                  <a:ext uri="{FF2B5EF4-FFF2-40B4-BE49-F238E27FC236}">
                    <a16:creationId xmlns:a16="http://schemas.microsoft.com/office/drawing/2014/main" id="{52320590-F490-4818-8998-55969E743D16}"/>
                  </a:ext>
                </a:extLst>
              </p:cNvPr>
              <p:cNvSpPr/>
              <p:nvPr/>
            </p:nvSpPr>
            <p:spPr>
              <a:xfrm>
                <a:off x="11146592" y="4399009"/>
                <a:ext cx="119448" cy="82378"/>
              </a:xfrm>
              <a:prstGeom prst="rect">
                <a:avLst/>
              </a:prstGeom>
              <a:grp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grpSp>
        <p:cxnSp>
          <p:nvCxnSpPr>
            <p:cNvPr id="12" name="直接连接符 11">
              <a:extLst>
                <a:ext uri="{FF2B5EF4-FFF2-40B4-BE49-F238E27FC236}">
                  <a16:creationId xmlns:a16="http://schemas.microsoft.com/office/drawing/2014/main" id="{5ACA1D0E-C39E-454E-B4FD-C887CAC60521}"/>
                </a:ext>
              </a:extLst>
            </p:cNvPr>
            <p:cNvCxnSpPr>
              <a:cxnSpLocks/>
            </p:cNvCxnSpPr>
            <p:nvPr/>
          </p:nvCxnSpPr>
          <p:spPr>
            <a:xfrm flipH="1">
              <a:off x="9952362" y="2977974"/>
              <a:ext cx="598792" cy="613735"/>
            </a:xfrm>
            <a:prstGeom prst="line">
              <a:avLst/>
            </a:prstGeom>
            <a:grpFill/>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2511264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50D0A1-9E50-478F-864C-B090366FB1F6}"/>
              </a:ext>
            </a:extLst>
          </p:cNvPr>
          <p:cNvSpPr>
            <a:spLocks noGrp="1"/>
          </p:cNvSpPr>
          <p:nvPr>
            <p:ph type="title"/>
          </p:nvPr>
        </p:nvSpPr>
        <p:spPr/>
        <p:txBody>
          <a:bodyPr/>
          <a:lstStyle/>
          <a:p>
            <a:r>
              <a:rPr lang="zh-CN" altLang="en-US" dirty="0"/>
              <a:t>结构体数组的初始化</a:t>
            </a:r>
          </a:p>
        </p:txBody>
      </p:sp>
      <p:sp>
        <p:nvSpPr>
          <p:cNvPr id="3" name="文本占位符 2">
            <a:extLst>
              <a:ext uri="{FF2B5EF4-FFF2-40B4-BE49-F238E27FC236}">
                <a16:creationId xmlns:a16="http://schemas.microsoft.com/office/drawing/2014/main" id="{FC60FCE7-22C0-4B0F-A876-B4F9DAFB2B7D}"/>
              </a:ext>
            </a:extLst>
          </p:cNvPr>
          <p:cNvSpPr>
            <a:spLocks noGrp="1"/>
          </p:cNvSpPr>
          <p:nvPr>
            <p:ph type="body" sz="quarter" idx="10"/>
          </p:nvPr>
        </p:nvSpPr>
        <p:spPr/>
        <p:txBody>
          <a:bodyPr/>
          <a:lstStyle/>
          <a:p>
            <a:r>
              <a:rPr lang="zh-CN" altLang="en-US" dirty="0"/>
              <a:t>与一般数组初始化一样</a:t>
            </a:r>
          </a:p>
          <a:p>
            <a:pPr lvl="1"/>
            <a:r>
              <a:rPr lang="zh-CN" altLang="en-US" dirty="0"/>
              <a:t>可以在声明数组时就进行初始化</a:t>
            </a:r>
            <a:endParaRPr lang="en-US" altLang="zh-CN" dirty="0"/>
          </a:p>
          <a:p>
            <a:endParaRPr lang="zh-CN" altLang="en-US" dirty="0"/>
          </a:p>
        </p:txBody>
      </p:sp>
      <p:sp>
        <p:nvSpPr>
          <p:cNvPr id="4" name="卷形: 垂直 3">
            <a:extLst>
              <a:ext uri="{FF2B5EF4-FFF2-40B4-BE49-F238E27FC236}">
                <a16:creationId xmlns:a16="http://schemas.microsoft.com/office/drawing/2014/main" id="{30BBB708-3F80-4CD5-ABDF-937B8B3D5F16}"/>
              </a:ext>
            </a:extLst>
          </p:cNvPr>
          <p:cNvSpPr/>
          <p:nvPr/>
        </p:nvSpPr>
        <p:spPr bwMode="auto">
          <a:xfrm>
            <a:off x="617975" y="1969644"/>
            <a:ext cx="5032128" cy="3328757"/>
          </a:xfrm>
          <a:prstGeom prst="verticalScroll">
            <a:avLst>
              <a:gd name="adj" fmla="val 3994"/>
            </a:avLst>
          </a:prstGeom>
          <a:ln>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91440" tIns="45720" rIns="91440" bIns="45720" numCol="1" rtlCol="0" anchor="t" anchorCtr="0" compatLnSpc="1">
            <a:prstTxWarp prst="textNoShape">
              <a:avLst/>
            </a:prstTxWarp>
          </a:bodyPr>
          <a:lstStyle/>
          <a:p>
            <a:pPr marL="0" lvl="1">
              <a:tabLst>
                <a:tab pos="444500" algn="l"/>
              </a:tabLst>
            </a:pPr>
            <a:r>
              <a:rPr lang="en-US" altLang="zh-CN" sz="2400" dirty="0">
                <a:latin typeface="Times New Roman" panose="02020603050405020304" pitchFamily="18" charset="0"/>
                <a:cs typeface="Times New Roman" panose="02020603050405020304" pitchFamily="18" charset="0"/>
              </a:rPr>
              <a:t>struct person {</a:t>
            </a:r>
          </a:p>
          <a:p>
            <a:pPr marL="0" lvl="1">
              <a:tabLst>
                <a:tab pos="444500" algn="l"/>
              </a:tabLst>
            </a:pPr>
            <a:r>
              <a:rPr lang="en-US" altLang="zh-CN" sz="2400" dirty="0">
                <a:latin typeface="Times New Roman" panose="02020603050405020304" pitchFamily="18" charset="0"/>
                <a:cs typeface="Times New Roman" panose="02020603050405020304" pitchFamily="18" charset="0"/>
              </a:rPr>
              <a:t>      long num;</a:t>
            </a:r>
          </a:p>
          <a:p>
            <a:pPr marL="0" lvl="1">
              <a:tabLst>
                <a:tab pos="444500" algn="l"/>
              </a:tabLst>
            </a:pPr>
            <a:r>
              <a:rPr lang="en-US" altLang="zh-CN" sz="2400" dirty="0">
                <a:latin typeface="Times New Roman" panose="02020603050405020304" pitchFamily="18" charset="0"/>
                <a:cs typeface="Times New Roman" panose="02020603050405020304" pitchFamily="18" charset="0"/>
              </a:rPr>
              <a:t>      char name[20];</a:t>
            </a:r>
          </a:p>
          <a:p>
            <a:pPr marL="0" lvl="1">
              <a:tabLst>
                <a:tab pos="444500" algn="l"/>
              </a:tabLst>
            </a:pPr>
            <a:r>
              <a:rPr lang="en-US" altLang="zh-CN" sz="2400" dirty="0">
                <a:latin typeface="Times New Roman" panose="02020603050405020304" pitchFamily="18" charset="0"/>
                <a:cs typeface="Times New Roman" panose="02020603050405020304" pitchFamily="18" charset="0"/>
              </a:rPr>
              <a:t>      float salary;</a:t>
            </a:r>
          </a:p>
          <a:p>
            <a:pPr marL="0" lvl="1">
              <a:tabLst>
                <a:tab pos="444500" algn="l"/>
              </a:tabLst>
            </a:pPr>
            <a:r>
              <a:rPr lang="en-US" altLang="zh-CN" sz="2400" dirty="0">
                <a:latin typeface="Times New Roman" panose="02020603050405020304" pitchFamily="18" charset="0"/>
                <a:cs typeface="Times New Roman" panose="02020603050405020304" pitchFamily="18" charset="0"/>
              </a:rPr>
              <a:t>} </a:t>
            </a:r>
            <a:r>
              <a:rPr lang="en-US" altLang="zh-CN" sz="2400" dirty="0" err="1">
                <a:latin typeface="Times New Roman" panose="02020603050405020304" pitchFamily="18" charset="0"/>
                <a:cs typeface="Times New Roman" panose="02020603050405020304" pitchFamily="18" charset="0"/>
              </a:rPr>
              <a:t>ps</a:t>
            </a:r>
            <a:r>
              <a:rPr lang="en-US" altLang="zh-CN" sz="2400" dirty="0">
                <a:latin typeface="Times New Roman" panose="02020603050405020304" pitchFamily="18" charset="0"/>
                <a:cs typeface="Times New Roman" panose="02020603050405020304" pitchFamily="18" charset="0"/>
              </a:rPr>
              <a:t>[4]={{1003,“Zhang”,3536.5},</a:t>
            </a:r>
          </a:p>
          <a:p>
            <a:pPr marL="0" lvl="1">
              <a:tabLst>
                <a:tab pos="444500" algn="l"/>
              </a:tabLst>
            </a:pPr>
            <a:r>
              <a:rPr lang="en-US" altLang="zh-CN" sz="2400" dirty="0">
                <a:latin typeface="Times New Roman" panose="02020603050405020304" pitchFamily="18" charset="0"/>
                <a:cs typeface="Times New Roman" panose="02020603050405020304" pitchFamily="18" charset="0"/>
              </a:rPr>
              <a:t>               {1009,“Li”,3874.2},</a:t>
            </a:r>
          </a:p>
          <a:p>
            <a:pPr marL="0" lvl="1">
              <a:tabLst>
                <a:tab pos="444500" algn="l"/>
              </a:tabLst>
            </a:pPr>
            <a:r>
              <a:rPr lang="en-US" altLang="zh-CN" sz="2400" dirty="0">
                <a:latin typeface="Times New Roman" panose="02020603050405020304" pitchFamily="18" charset="0"/>
                <a:cs typeface="Times New Roman" panose="02020603050405020304" pitchFamily="18" charset="0"/>
              </a:rPr>
              <a:t>               {1010,“Chen”,4225.6},</a:t>
            </a:r>
          </a:p>
          <a:p>
            <a:pPr marL="0" lvl="1">
              <a:tabLst>
                <a:tab pos="444500" algn="l"/>
              </a:tabLst>
            </a:pPr>
            <a:r>
              <a:rPr lang="en-US" altLang="zh-CN" sz="2400" dirty="0">
                <a:latin typeface="Times New Roman" panose="02020603050405020304" pitchFamily="18" charset="0"/>
                <a:cs typeface="Times New Roman" panose="02020603050405020304" pitchFamily="18" charset="0"/>
              </a:rPr>
              <a:t>               {1021,“Zhou”,3392.0}};</a:t>
            </a:r>
            <a:endParaRPr lang="zh-CN" altLang="en-US" sz="2400" dirty="0">
              <a:latin typeface="Times New Roman" panose="02020603050405020304" pitchFamily="18" charset="0"/>
              <a:cs typeface="Times New Roman" panose="02020603050405020304" pitchFamily="18" charset="0"/>
            </a:endParaRPr>
          </a:p>
          <a:p>
            <a:endParaRPr lang="zh-CN" altLang="en-US" dirty="0"/>
          </a:p>
        </p:txBody>
      </p:sp>
      <p:sp>
        <p:nvSpPr>
          <p:cNvPr id="5" name="卷形: 垂直 4">
            <a:extLst>
              <a:ext uri="{FF2B5EF4-FFF2-40B4-BE49-F238E27FC236}">
                <a16:creationId xmlns:a16="http://schemas.microsoft.com/office/drawing/2014/main" id="{A2C3D72D-B0D4-427E-BF14-F3002332E903}"/>
              </a:ext>
            </a:extLst>
          </p:cNvPr>
          <p:cNvSpPr/>
          <p:nvPr/>
        </p:nvSpPr>
        <p:spPr bwMode="auto">
          <a:xfrm>
            <a:off x="6622975" y="1969644"/>
            <a:ext cx="4496668" cy="1532910"/>
          </a:xfrm>
          <a:prstGeom prst="verticalScroll">
            <a:avLst>
              <a:gd name="adj" fmla="val 8739"/>
            </a:avLst>
          </a:prstGeom>
          <a:ln>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91440" tIns="45720" rIns="91440" bIns="45720" numCol="1" rtlCol="0" anchor="t" anchorCtr="0" compatLnSpc="1">
            <a:prstTxWarp prst="textNoShape">
              <a:avLst/>
            </a:prstTxWarp>
          </a:bodyPr>
          <a:lstStyle/>
          <a:p>
            <a:pPr marL="0" lvl="1">
              <a:tabLst>
                <a:tab pos="444500" algn="l"/>
              </a:tabLst>
            </a:pPr>
            <a:r>
              <a:rPr lang="en-US" altLang="zh-CN" sz="2400" dirty="0" err="1">
                <a:latin typeface="Times New Roman" panose="02020603050405020304" pitchFamily="18" charset="0"/>
                <a:cs typeface="Times New Roman" panose="02020603050405020304" pitchFamily="18" charset="0"/>
              </a:rPr>
              <a:t>ps</a:t>
            </a:r>
            <a:r>
              <a:rPr lang="en-US" altLang="zh-CN" sz="2400" dirty="0">
                <a:latin typeface="Times New Roman" panose="02020603050405020304" pitchFamily="18" charset="0"/>
                <a:cs typeface="Times New Roman" panose="02020603050405020304" pitchFamily="18" charset="0"/>
              </a:rPr>
              <a:t>[2].num=1010;</a:t>
            </a:r>
          </a:p>
          <a:p>
            <a:pPr marL="0" lvl="1">
              <a:tabLst>
                <a:tab pos="444500" algn="l"/>
              </a:tabLst>
            </a:pPr>
            <a:r>
              <a:rPr lang="en-US" altLang="zh-CN" sz="2400" dirty="0" err="1">
                <a:latin typeface="Times New Roman" panose="02020603050405020304" pitchFamily="18" charset="0"/>
                <a:cs typeface="Times New Roman" panose="02020603050405020304" pitchFamily="18" charset="0"/>
              </a:rPr>
              <a:t>strcpy</a:t>
            </a:r>
            <a:r>
              <a:rPr lang="en-US" altLang="zh-CN" sz="2400" dirty="0">
                <a:latin typeface="Times New Roman" panose="02020603050405020304" pitchFamily="18" charset="0"/>
                <a:cs typeface="Times New Roman" panose="02020603050405020304" pitchFamily="18" charset="0"/>
              </a:rPr>
              <a:t>(</a:t>
            </a:r>
            <a:r>
              <a:rPr lang="en-US" altLang="zh-CN" sz="2400" dirty="0" err="1">
                <a:latin typeface="Times New Roman" panose="02020603050405020304" pitchFamily="18" charset="0"/>
                <a:cs typeface="Times New Roman" panose="02020603050405020304" pitchFamily="18" charset="0"/>
              </a:rPr>
              <a:t>ps</a:t>
            </a:r>
            <a:r>
              <a:rPr lang="en-US" altLang="zh-CN" sz="2400" dirty="0">
                <a:latin typeface="Times New Roman" panose="02020603050405020304" pitchFamily="18" charset="0"/>
                <a:cs typeface="Times New Roman" panose="02020603050405020304" pitchFamily="18" charset="0"/>
              </a:rPr>
              <a:t>[2].</a:t>
            </a:r>
            <a:r>
              <a:rPr lang="en-US" altLang="zh-CN" sz="2400" dirty="0" err="1">
                <a:latin typeface="Times New Roman" panose="02020603050405020304" pitchFamily="18" charset="0"/>
                <a:cs typeface="Times New Roman" panose="02020603050405020304" pitchFamily="18" charset="0"/>
              </a:rPr>
              <a:t>name,”Chen</a:t>
            </a:r>
            <a:r>
              <a:rPr lang="en-US" altLang="zh-CN" sz="2400" dirty="0">
                <a:latin typeface="Times New Roman" panose="02020603050405020304" pitchFamily="18" charset="0"/>
                <a:cs typeface="Times New Roman" panose="02020603050405020304" pitchFamily="18" charset="0"/>
              </a:rPr>
              <a:t>”);</a:t>
            </a:r>
          </a:p>
          <a:p>
            <a:pPr marL="0" lvl="1">
              <a:tabLst>
                <a:tab pos="444500" algn="l"/>
              </a:tabLst>
            </a:pPr>
            <a:r>
              <a:rPr lang="en-US" altLang="zh-CN" sz="2400" dirty="0" err="1">
                <a:latin typeface="Times New Roman" panose="02020603050405020304" pitchFamily="18" charset="0"/>
                <a:cs typeface="Times New Roman" panose="02020603050405020304" pitchFamily="18" charset="0"/>
              </a:rPr>
              <a:t>ps</a:t>
            </a:r>
            <a:r>
              <a:rPr lang="en-US" altLang="zh-CN" sz="2400" dirty="0">
                <a:latin typeface="Times New Roman" panose="02020603050405020304" pitchFamily="18" charset="0"/>
                <a:cs typeface="Times New Roman" panose="02020603050405020304" pitchFamily="18" charset="0"/>
              </a:rPr>
              <a:t>[2].salary = 4225.6;</a:t>
            </a:r>
            <a:endParaRPr lang="zh-CN" altLang="en-US" sz="2400" dirty="0">
              <a:latin typeface="Times New Roman" panose="02020603050405020304" pitchFamily="18" charset="0"/>
              <a:cs typeface="Times New Roman" panose="02020603050405020304" pitchFamily="18" charset="0"/>
            </a:endParaRPr>
          </a:p>
          <a:p>
            <a:endParaRPr lang="zh-CN" altLang="en-US" dirty="0"/>
          </a:p>
        </p:txBody>
      </p:sp>
      <p:sp>
        <p:nvSpPr>
          <p:cNvPr id="6" name="矩形 5">
            <a:extLst>
              <a:ext uri="{FF2B5EF4-FFF2-40B4-BE49-F238E27FC236}">
                <a16:creationId xmlns:a16="http://schemas.microsoft.com/office/drawing/2014/main" id="{FE992F01-48EC-48F5-9640-389864A8FD78}"/>
              </a:ext>
            </a:extLst>
          </p:cNvPr>
          <p:cNvSpPr/>
          <p:nvPr/>
        </p:nvSpPr>
        <p:spPr>
          <a:xfrm>
            <a:off x="6483991" y="1410911"/>
            <a:ext cx="4562788" cy="400110"/>
          </a:xfrm>
          <a:prstGeom prst="rect">
            <a:avLst/>
          </a:prstGeom>
        </p:spPr>
        <p:txBody>
          <a:bodyPr wrap="none">
            <a:spAutoFit/>
          </a:bodyPr>
          <a:lstStyle/>
          <a:p>
            <a:pPr marL="271463" lvl="1" indent="-271463">
              <a:buFont typeface="Arial" panose="020B0604020202020204" pitchFamily="34" charset="0"/>
              <a:buChar char="•"/>
            </a:pPr>
            <a:r>
              <a:rPr lang="zh-CN" altLang="en-US" sz="2000" dirty="0">
                <a:latin typeface="楷体" panose="02010609060101010101" pitchFamily="49" charset="-122"/>
                <a:ea typeface="楷体" panose="02010609060101010101" pitchFamily="49" charset="-122"/>
              </a:rPr>
              <a:t>也可以在声明之后逐个元素进行赋值</a:t>
            </a:r>
          </a:p>
        </p:txBody>
      </p:sp>
      <p:sp>
        <p:nvSpPr>
          <p:cNvPr id="8" name="文本框 7">
            <a:extLst>
              <a:ext uri="{FF2B5EF4-FFF2-40B4-BE49-F238E27FC236}">
                <a16:creationId xmlns:a16="http://schemas.microsoft.com/office/drawing/2014/main" id="{1F928096-ABDE-40F7-9191-75BFE54614F6}"/>
              </a:ext>
            </a:extLst>
          </p:cNvPr>
          <p:cNvSpPr txBox="1"/>
          <p:nvPr/>
        </p:nvSpPr>
        <p:spPr>
          <a:xfrm>
            <a:off x="677992" y="5298401"/>
            <a:ext cx="4912094" cy="707886"/>
          </a:xfrm>
          <a:prstGeom prst="rect">
            <a:avLst/>
          </a:prstGeom>
          <a:noFill/>
        </p:spPr>
        <p:txBody>
          <a:bodyPr wrap="square">
            <a:spAutoFit/>
          </a:bodyPr>
          <a:lstStyle/>
          <a:p>
            <a:r>
              <a:rPr lang="zh-CN" altLang="en-US" sz="2000" dirty="0">
                <a:latin typeface="楷体" panose="02010609060101010101" pitchFamily="49" charset="-122"/>
                <a:ea typeface="楷体" panose="02010609060101010101" pitchFamily="49" charset="-122"/>
              </a:rPr>
              <a:t>每个数组元素都是一个结构体，要用</a:t>
            </a:r>
            <a:r>
              <a:rPr lang="en-US" altLang="zh-CN" sz="2000" dirty="0">
                <a:latin typeface="楷体" panose="02010609060101010101" pitchFamily="49" charset="-122"/>
                <a:ea typeface="楷体" panose="02010609060101010101" pitchFamily="49" charset="-122"/>
              </a:rPr>
              <a:t>{}</a:t>
            </a:r>
            <a:r>
              <a:rPr lang="zh-CN" altLang="en-US" sz="2000" dirty="0">
                <a:latin typeface="楷体" panose="02010609060101010101" pitchFamily="49" charset="-122"/>
                <a:ea typeface="楷体" panose="02010609060101010101" pitchFamily="49" charset="-122"/>
              </a:rPr>
              <a:t>将它的初值界定起来</a:t>
            </a:r>
          </a:p>
        </p:txBody>
      </p:sp>
    </p:spTree>
    <p:extLst>
      <p:ext uri="{BB962C8B-B14F-4D97-AF65-F5344CB8AC3E}">
        <p14:creationId xmlns:p14="http://schemas.microsoft.com/office/powerpoint/2010/main" val="6465322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图示 3">
            <a:extLst>
              <a:ext uri="{FF2B5EF4-FFF2-40B4-BE49-F238E27FC236}">
                <a16:creationId xmlns:a16="http://schemas.microsoft.com/office/drawing/2014/main" id="{BDD66A74-3A1D-4B5A-98E4-597D39BED181}"/>
              </a:ext>
            </a:extLst>
          </p:cNvPr>
          <p:cNvGraphicFramePr/>
          <p:nvPr>
            <p:extLst>
              <p:ext uri="{D42A27DB-BD31-4B8C-83A1-F6EECF244321}">
                <p14:modId xmlns:p14="http://schemas.microsoft.com/office/powerpoint/2010/main" val="4221811682"/>
              </p:ext>
            </p:extLst>
          </p:nvPr>
        </p:nvGraphicFramePr>
        <p:xfrm>
          <a:off x="3746762" y="491825"/>
          <a:ext cx="6130768" cy="570800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525161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7569971-E207-4080-8476-AF6F16911BE0}"/>
              </a:ext>
            </a:extLst>
          </p:cNvPr>
          <p:cNvSpPr>
            <a:spLocks noGrp="1"/>
          </p:cNvSpPr>
          <p:nvPr>
            <p:ph type="title"/>
          </p:nvPr>
        </p:nvSpPr>
        <p:spPr/>
        <p:txBody>
          <a:bodyPr/>
          <a:lstStyle/>
          <a:p>
            <a:r>
              <a:rPr lang="zh-CN" altLang="en-US" dirty="0"/>
              <a:t>结构体数组成员的引用</a:t>
            </a:r>
          </a:p>
        </p:txBody>
      </p:sp>
      <p:sp>
        <p:nvSpPr>
          <p:cNvPr id="3" name="文本占位符 2">
            <a:extLst>
              <a:ext uri="{FF2B5EF4-FFF2-40B4-BE49-F238E27FC236}">
                <a16:creationId xmlns:a16="http://schemas.microsoft.com/office/drawing/2014/main" id="{C84299F5-50BC-4183-96D6-50D11C650196}"/>
              </a:ext>
            </a:extLst>
          </p:cNvPr>
          <p:cNvSpPr>
            <a:spLocks noGrp="1"/>
          </p:cNvSpPr>
          <p:nvPr>
            <p:ph type="body" sz="quarter" idx="10"/>
          </p:nvPr>
        </p:nvSpPr>
        <p:spPr/>
        <p:txBody>
          <a:bodyPr/>
          <a:lstStyle/>
          <a:p>
            <a:r>
              <a:rPr lang="zh-CN" altLang="en-US" dirty="0"/>
              <a:t>先访问数组元素，再访问结构体成员</a:t>
            </a:r>
            <a:endParaRPr lang="en-US" altLang="zh-CN" dirty="0"/>
          </a:p>
          <a:p>
            <a:pPr lvl="1"/>
            <a:r>
              <a:rPr lang="zh-CN" altLang="en-US" dirty="0">
                <a:solidFill>
                  <a:srgbClr val="0070C0"/>
                </a:solidFill>
              </a:rPr>
              <a:t>数组元素</a:t>
            </a:r>
            <a:r>
              <a:rPr lang="en-US" altLang="zh-CN" dirty="0">
                <a:solidFill>
                  <a:srgbClr val="0070C0"/>
                </a:solidFill>
              </a:rPr>
              <a:t>.</a:t>
            </a:r>
            <a:r>
              <a:rPr lang="zh-CN" altLang="en-US" dirty="0">
                <a:solidFill>
                  <a:srgbClr val="0070C0"/>
                </a:solidFill>
              </a:rPr>
              <a:t>结构体成员名 </a:t>
            </a:r>
            <a:br>
              <a:rPr lang="zh-CN" altLang="en-US" dirty="0"/>
            </a:br>
            <a:r>
              <a:rPr lang="en-US" altLang="zh-CN" dirty="0"/>
              <a:t>	</a:t>
            </a:r>
            <a:r>
              <a:rPr lang="en-US" altLang="zh-CN" dirty="0" err="1"/>
              <a:t>ps</a:t>
            </a:r>
            <a:r>
              <a:rPr lang="en-US" altLang="zh-CN" dirty="0"/>
              <a:t>[12].num</a:t>
            </a:r>
          </a:p>
          <a:p>
            <a:pPr lvl="1"/>
            <a:endParaRPr lang="en-US" altLang="zh-CN" dirty="0">
              <a:solidFill>
                <a:srgbClr val="0070C0"/>
              </a:solidFill>
            </a:endParaRPr>
          </a:p>
          <a:p>
            <a:pPr lvl="1"/>
            <a:r>
              <a:rPr lang="en-US" altLang="zh-CN" dirty="0">
                <a:solidFill>
                  <a:srgbClr val="0070C0"/>
                </a:solidFill>
              </a:rPr>
              <a:t>(*</a:t>
            </a:r>
            <a:r>
              <a:rPr lang="zh-CN" altLang="en-US" dirty="0">
                <a:solidFill>
                  <a:srgbClr val="0070C0"/>
                </a:solidFill>
              </a:rPr>
              <a:t>指针形式访问数组元素</a:t>
            </a:r>
            <a:r>
              <a:rPr lang="en-US" altLang="zh-CN" dirty="0">
                <a:solidFill>
                  <a:srgbClr val="0070C0"/>
                </a:solidFill>
              </a:rPr>
              <a:t>).</a:t>
            </a:r>
            <a:r>
              <a:rPr lang="zh-CN" altLang="en-US" dirty="0">
                <a:solidFill>
                  <a:srgbClr val="0070C0"/>
                </a:solidFill>
              </a:rPr>
              <a:t>结构体成员名 </a:t>
            </a:r>
            <a:br>
              <a:rPr lang="zh-CN" altLang="en-US" dirty="0"/>
            </a:br>
            <a:r>
              <a:rPr lang="en-US" altLang="zh-CN" dirty="0"/>
              <a:t>	 (*(ps+23)).salary=3865.9;</a:t>
            </a:r>
          </a:p>
          <a:p>
            <a:pPr lvl="1"/>
            <a:endParaRPr lang="en-US" altLang="zh-CN" dirty="0"/>
          </a:p>
          <a:p>
            <a:pPr lvl="1"/>
            <a:r>
              <a:rPr lang="zh-CN" altLang="en-US" dirty="0">
                <a:solidFill>
                  <a:srgbClr val="0070C0"/>
                </a:solidFill>
              </a:rPr>
              <a:t>数组元素指针</a:t>
            </a:r>
            <a:r>
              <a:rPr lang="en-US" altLang="zh-CN" dirty="0">
                <a:solidFill>
                  <a:srgbClr val="0070C0"/>
                </a:solidFill>
              </a:rPr>
              <a:t>-&gt;</a:t>
            </a:r>
            <a:r>
              <a:rPr lang="zh-CN" altLang="en-US" dirty="0">
                <a:solidFill>
                  <a:srgbClr val="0070C0"/>
                </a:solidFill>
              </a:rPr>
              <a:t>结构体成员名 </a:t>
            </a:r>
            <a:br>
              <a:rPr lang="en-US" altLang="zh-CN" dirty="0">
                <a:solidFill>
                  <a:srgbClr val="0070C0"/>
                </a:solidFill>
              </a:rPr>
            </a:br>
            <a:r>
              <a:rPr lang="en-US" altLang="zh-CN" dirty="0">
                <a:solidFill>
                  <a:srgbClr val="0070C0"/>
                </a:solidFill>
              </a:rPr>
              <a:t>	</a:t>
            </a:r>
            <a:r>
              <a:rPr lang="en-US" altLang="zh-CN" dirty="0"/>
              <a:t>(pps+23)-&gt;num=1401024;</a:t>
            </a:r>
          </a:p>
          <a:p>
            <a:endParaRPr lang="zh-CN" altLang="en-US" dirty="0"/>
          </a:p>
        </p:txBody>
      </p:sp>
      <p:sp>
        <p:nvSpPr>
          <p:cNvPr id="4" name="卷形: 垂直 3">
            <a:extLst>
              <a:ext uri="{FF2B5EF4-FFF2-40B4-BE49-F238E27FC236}">
                <a16:creationId xmlns:a16="http://schemas.microsoft.com/office/drawing/2014/main" id="{8C5C9108-84F4-4F1B-94D4-C314E1775953}"/>
              </a:ext>
            </a:extLst>
          </p:cNvPr>
          <p:cNvSpPr/>
          <p:nvPr/>
        </p:nvSpPr>
        <p:spPr bwMode="auto">
          <a:xfrm>
            <a:off x="6633803" y="974593"/>
            <a:ext cx="3856213" cy="2193069"/>
          </a:xfrm>
          <a:prstGeom prst="verticalScroll">
            <a:avLst>
              <a:gd name="adj" fmla="val 6414"/>
            </a:avLst>
          </a:prstGeom>
          <a:ln>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91440" tIns="45720" rIns="91440" bIns="45720" numCol="1" rtlCol="0" anchor="t" anchorCtr="0" compatLnSpc="1">
            <a:prstTxWarp prst="textNoShape">
              <a:avLst/>
            </a:prstTxWarp>
          </a:bodyPr>
          <a:lstStyle/>
          <a:p>
            <a:pPr marL="0" lvl="1">
              <a:tabLst>
                <a:tab pos="444500" algn="l"/>
              </a:tabLst>
            </a:pPr>
            <a:r>
              <a:rPr lang="en-US" altLang="zh-CN" sz="2400" dirty="0">
                <a:latin typeface="Times New Roman" panose="02020603050405020304" pitchFamily="18" charset="0"/>
                <a:cs typeface="Times New Roman" panose="02020603050405020304" pitchFamily="18" charset="0"/>
              </a:rPr>
              <a:t>struct person {</a:t>
            </a:r>
          </a:p>
          <a:p>
            <a:pPr marL="0" lvl="1">
              <a:tabLst>
                <a:tab pos="444500" algn="l"/>
              </a:tabLst>
            </a:pPr>
            <a:r>
              <a:rPr lang="en-US" altLang="zh-CN" sz="2400" dirty="0">
                <a:latin typeface="Times New Roman" panose="02020603050405020304" pitchFamily="18" charset="0"/>
                <a:cs typeface="Times New Roman" panose="02020603050405020304" pitchFamily="18" charset="0"/>
              </a:rPr>
              <a:t>      long num;</a:t>
            </a:r>
          </a:p>
          <a:p>
            <a:pPr marL="0" lvl="1">
              <a:tabLst>
                <a:tab pos="444500" algn="l"/>
              </a:tabLst>
            </a:pPr>
            <a:r>
              <a:rPr lang="en-US" altLang="zh-CN" sz="2400" dirty="0">
                <a:latin typeface="Times New Roman" panose="02020603050405020304" pitchFamily="18" charset="0"/>
                <a:cs typeface="Times New Roman" panose="02020603050405020304" pitchFamily="18" charset="0"/>
              </a:rPr>
              <a:t>      char name[20];</a:t>
            </a:r>
          </a:p>
          <a:p>
            <a:pPr marL="0" lvl="1">
              <a:tabLst>
                <a:tab pos="444500" algn="l"/>
              </a:tabLst>
            </a:pPr>
            <a:r>
              <a:rPr lang="en-US" altLang="zh-CN" sz="2400" dirty="0">
                <a:latin typeface="Times New Roman" panose="02020603050405020304" pitchFamily="18" charset="0"/>
                <a:cs typeface="Times New Roman" panose="02020603050405020304" pitchFamily="18" charset="0"/>
              </a:rPr>
              <a:t>      float salary;</a:t>
            </a:r>
          </a:p>
          <a:p>
            <a:pPr marL="0" lvl="1">
              <a:tabLst>
                <a:tab pos="444500" algn="l"/>
              </a:tabLst>
            </a:pPr>
            <a:r>
              <a:rPr lang="en-US" altLang="zh-CN" sz="2400" dirty="0">
                <a:latin typeface="Times New Roman" panose="02020603050405020304" pitchFamily="18" charset="0"/>
                <a:cs typeface="Times New Roman" panose="02020603050405020304" pitchFamily="18" charset="0"/>
              </a:rPr>
              <a:t>} </a:t>
            </a:r>
            <a:r>
              <a:rPr lang="en-US" altLang="zh-CN" sz="2400" dirty="0" err="1">
                <a:latin typeface="Times New Roman" panose="02020603050405020304" pitchFamily="18" charset="0"/>
                <a:cs typeface="Times New Roman" panose="02020603050405020304" pitchFamily="18" charset="0"/>
              </a:rPr>
              <a:t>ps</a:t>
            </a:r>
            <a:r>
              <a:rPr lang="en-US" altLang="zh-CN" sz="2400" dirty="0">
                <a:latin typeface="Times New Roman" panose="02020603050405020304" pitchFamily="18" charset="0"/>
                <a:cs typeface="Times New Roman" panose="02020603050405020304" pitchFamily="18" charset="0"/>
              </a:rPr>
              <a:t>[50], *</a:t>
            </a:r>
            <a:r>
              <a:rPr lang="en-US" altLang="zh-CN" sz="2400" dirty="0" err="1">
                <a:latin typeface="Times New Roman" panose="02020603050405020304" pitchFamily="18" charset="0"/>
                <a:cs typeface="Times New Roman" panose="02020603050405020304" pitchFamily="18" charset="0"/>
              </a:rPr>
              <a:t>pps</a:t>
            </a:r>
            <a:r>
              <a:rPr lang="en-US" altLang="zh-CN" sz="2400" dirty="0">
                <a:latin typeface="Times New Roman" panose="02020603050405020304" pitchFamily="18" charset="0"/>
                <a:cs typeface="Times New Roman" panose="02020603050405020304" pitchFamily="18" charset="0"/>
              </a:rPr>
              <a:t>=</a:t>
            </a:r>
            <a:r>
              <a:rPr lang="en-US" altLang="zh-CN" sz="2400" dirty="0" err="1">
                <a:latin typeface="Times New Roman" panose="02020603050405020304" pitchFamily="18" charset="0"/>
                <a:cs typeface="Times New Roman" panose="02020603050405020304" pitchFamily="18" charset="0"/>
              </a:rPr>
              <a:t>ps</a:t>
            </a:r>
            <a:r>
              <a:rPr lang="en-US" altLang="zh-CN" sz="2400" dirty="0">
                <a:latin typeface="Times New Roman" panose="02020603050405020304" pitchFamily="18" charset="0"/>
                <a:cs typeface="Times New Roman" panose="02020603050405020304" pitchFamily="18" charset="0"/>
              </a:rPr>
              <a:t>;</a:t>
            </a:r>
          </a:p>
          <a:p>
            <a:endParaRPr lang="zh-CN" altLang="en-US" dirty="0"/>
          </a:p>
        </p:txBody>
      </p:sp>
      <p:grpSp>
        <p:nvGrpSpPr>
          <p:cNvPr id="5" name="组合 4">
            <a:extLst>
              <a:ext uri="{FF2B5EF4-FFF2-40B4-BE49-F238E27FC236}">
                <a16:creationId xmlns:a16="http://schemas.microsoft.com/office/drawing/2014/main" id="{6677AF97-ADB8-4196-8790-E9B68D0CA467}"/>
              </a:ext>
            </a:extLst>
          </p:cNvPr>
          <p:cNvGrpSpPr/>
          <p:nvPr/>
        </p:nvGrpSpPr>
        <p:grpSpPr>
          <a:xfrm>
            <a:off x="7190799" y="3469060"/>
            <a:ext cx="2742220" cy="1711078"/>
            <a:chOff x="9952362" y="2977958"/>
            <a:chExt cx="2033202" cy="1132722"/>
          </a:xfrm>
          <a:solidFill>
            <a:srgbClr val="66FFFF">
              <a:alpha val="60000"/>
            </a:srgbClr>
          </a:solidFill>
        </p:grpSpPr>
        <p:grpSp>
          <p:nvGrpSpPr>
            <p:cNvPr id="6" name="组合 5">
              <a:extLst>
                <a:ext uri="{FF2B5EF4-FFF2-40B4-BE49-F238E27FC236}">
                  <a16:creationId xmlns:a16="http://schemas.microsoft.com/office/drawing/2014/main" id="{ED2C2DF3-C219-4033-BBD9-7A39BA993109}"/>
                </a:ext>
              </a:extLst>
            </p:cNvPr>
            <p:cNvGrpSpPr/>
            <p:nvPr/>
          </p:nvGrpSpPr>
          <p:grpSpPr>
            <a:xfrm>
              <a:off x="10556666" y="2977958"/>
              <a:ext cx="1428898" cy="518965"/>
              <a:chOff x="10424984" y="4291915"/>
              <a:chExt cx="841056" cy="296566"/>
            </a:xfrm>
            <a:grpFill/>
          </p:grpSpPr>
          <p:sp>
            <p:nvSpPr>
              <p:cNvPr id="48" name="矩形 47">
                <a:extLst>
                  <a:ext uri="{FF2B5EF4-FFF2-40B4-BE49-F238E27FC236}">
                    <a16:creationId xmlns:a16="http://schemas.microsoft.com/office/drawing/2014/main" id="{D2327999-8FBC-4B3E-A964-23BFD0F4A74B}"/>
                  </a:ext>
                </a:extLst>
              </p:cNvPr>
              <p:cNvSpPr/>
              <p:nvPr/>
            </p:nvSpPr>
            <p:spPr>
              <a:xfrm>
                <a:off x="10424984" y="4291915"/>
                <a:ext cx="234778" cy="82378"/>
              </a:xfrm>
              <a:prstGeom prst="rect">
                <a:avLst/>
              </a:prstGeom>
              <a:grp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49" name="矩形 48">
                <a:extLst>
                  <a:ext uri="{FF2B5EF4-FFF2-40B4-BE49-F238E27FC236}">
                    <a16:creationId xmlns:a16="http://schemas.microsoft.com/office/drawing/2014/main" id="{F38E1D86-30CB-4820-93CE-71BD66AF25DF}"/>
                  </a:ext>
                </a:extLst>
              </p:cNvPr>
              <p:cNvSpPr/>
              <p:nvPr/>
            </p:nvSpPr>
            <p:spPr>
              <a:xfrm>
                <a:off x="10424984" y="4506103"/>
                <a:ext cx="234778" cy="82378"/>
              </a:xfrm>
              <a:prstGeom prst="rect">
                <a:avLst/>
              </a:prstGeom>
              <a:grp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50" name="矩形 49">
                <a:extLst>
                  <a:ext uri="{FF2B5EF4-FFF2-40B4-BE49-F238E27FC236}">
                    <a16:creationId xmlns:a16="http://schemas.microsoft.com/office/drawing/2014/main" id="{CC04BAD4-917B-4314-B99D-42F3DDA27711}"/>
                  </a:ext>
                </a:extLst>
              </p:cNvPr>
              <p:cNvSpPr/>
              <p:nvPr/>
            </p:nvSpPr>
            <p:spPr>
              <a:xfrm>
                <a:off x="10424984" y="4399009"/>
                <a:ext cx="119448" cy="82378"/>
              </a:xfrm>
              <a:prstGeom prst="rect">
                <a:avLst/>
              </a:prstGeom>
              <a:grp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51" name="矩形 50">
                <a:extLst>
                  <a:ext uri="{FF2B5EF4-FFF2-40B4-BE49-F238E27FC236}">
                    <a16:creationId xmlns:a16="http://schemas.microsoft.com/office/drawing/2014/main" id="{8F7E4F1A-8A67-4AF3-964B-0B20697787C4}"/>
                  </a:ext>
                </a:extLst>
              </p:cNvPr>
              <p:cNvSpPr/>
              <p:nvPr/>
            </p:nvSpPr>
            <p:spPr>
              <a:xfrm>
                <a:off x="10542373" y="4399009"/>
                <a:ext cx="119448" cy="82378"/>
              </a:xfrm>
              <a:prstGeom prst="rect">
                <a:avLst/>
              </a:prstGeom>
              <a:grp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52" name="矩形 51">
                <a:extLst>
                  <a:ext uri="{FF2B5EF4-FFF2-40B4-BE49-F238E27FC236}">
                    <a16:creationId xmlns:a16="http://schemas.microsoft.com/office/drawing/2014/main" id="{94F9665B-EF5A-4F3F-87E0-7A3E489086BF}"/>
                  </a:ext>
                </a:extLst>
              </p:cNvPr>
              <p:cNvSpPr/>
              <p:nvPr/>
            </p:nvSpPr>
            <p:spPr>
              <a:xfrm>
                <a:off x="10659762" y="4399012"/>
                <a:ext cx="119448" cy="82378"/>
              </a:xfrm>
              <a:prstGeom prst="rect">
                <a:avLst/>
              </a:prstGeom>
              <a:grp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53" name="矩形 52">
                <a:extLst>
                  <a:ext uri="{FF2B5EF4-FFF2-40B4-BE49-F238E27FC236}">
                    <a16:creationId xmlns:a16="http://schemas.microsoft.com/office/drawing/2014/main" id="{6A5A6E53-7AD6-4970-A4CF-33E3F11950B2}"/>
                  </a:ext>
                </a:extLst>
              </p:cNvPr>
              <p:cNvSpPr/>
              <p:nvPr/>
            </p:nvSpPr>
            <p:spPr>
              <a:xfrm>
                <a:off x="10779639" y="4399009"/>
                <a:ext cx="119448" cy="82378"/>
              </a:xfrm>
              <a:prstGeom prst="rect">
                <a:avLst/>
              </a:prstGeom>
              <a:grp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54" name="矩形 53">
                <a:extLst>
                  <a:ext uri="{FF2B5EF4-FFF2-40B4-BE49-F238E27FC236}">
                    <a16:creationId xmlns:a16="http://schemas.microsoft.com/office/drawing/2014/main" id="{01058DB1-162B-4CB3-9B33-1F2E724B3828}"/>
                  </a:ext>
                </a:extLst>
              </p:cNvPr>
              <p:cNvSpPr/>
              <p:nvPr/>
            </p:nvSpPr>
            <p:spPr>
              <a:xfrm>
                <a:off x="10885810" y="4399009"/>
                <a:ext cx="119448" cy="82378"/>
              </a:xfrm>
              <a:prstGeom prst="rect">
                <a:avLst/>
              </a:prstGeom>
              <a:grp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55" name="矩形 54">
                <a:extLst>
                  <a:ext uri="{FF2B5EF4-FFF2-40B4-BE49-F238E27FC236}">
                    <a16:creationId xmlns:a16="http://schemas.microsoft.com/office/drawing/2014/main" id="{F2392925-FEAC-493D-B872-2D47AC44DF0D}"/>
                  </a:ext>
                </a:extLst>
              </p:cNvPr>
              <p:cNvSpPr/>
              <p:nvPr/>
            </p:nvSpPr>
            <p:spPr>
              <a:xfrm>
                <a:off x="11016201" y="4399009"/>
                <a:ext cx="119448" cy="82378"/>
              </a:xfrm>
              <a:prstGeom prst="rect">
                <a:avLst/>
              </a:prstGeom>
              <a:grp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56" name="矩形 55">
                <a:extLst>
                  <a:ext uri="{FF2B5EF4-FFF2-40B4-BE49-F238E27FC236}">
                    <a16:creationId xmlns:a16="http://schemas.microsoft.com/office/drawing/2014/main" id="{B6FC092B-FF07-4161-9342-3D48CDFCDE30}"/>
                  </a:ext>
                </a:extLst>
              </p:cNvPr>
              <p:cNvSpPr/>
              <p:nvPr/>
            </p:nvSpPr>
            <p:spPr>
              <a:xfrm>
                <a:off x="11146592" y="4399009"/>
                <a:ext cx="119448" cy="82378"/>
              </a:xfrm>
              <a:prstGeom prst="rect">
                <a:avLst/>
              </a:prstGeom>
              <a:grp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grpSp>
        <p:grpSp>
          <p:nvGrpSpPr>
            <p:cNvPr id="7" name="组合 6">
              <a:extLst>
                <a:ext uri="{FF2B5EF4-FFF2-40B4-BE49-F238E27FC236}">
                  <a16:creationId xmlns:a16="http://schemas.microsoft.com/office/drawing/2014/main" id="{018179CC-0DF1-4099-AFC7-D8DBB0162B12}"/>
                </a:ext>
              </a:extLst>
            </p:cNvPr>
            <p:cNvGrpSpPr/>
            <p:nvPr/>
          </p:nvGrpSpPr>
          <p:grpSpPr>
            <a:xfrm>
              <a:off x="10499812" y="3035283"/>
              <a:ext cx="1428898" cy="518965"/>
              <a:chOff x="10424984" y="4291915"/>
              <a:chExt cx="841056" cy="296566"/>
            </a:xfrm>
            <a:grpFill/>
          </p:grpSpPr>
          <p:sp>
            <p:nvSpPr>
              <p:cNvPr id="39" name="矩形 38">
                <a:extLst>
                  <a:ext uri="{FF2B5EF4-FFF2-40B4-BE49-F238E27FC236}">
                    <a16:creationId xmlns:a16="http://schemas.microsoft.com/office/drawing/2014/main" id="{4F915595-D478-4900-8756-74CABF787B4C}"/>
                  </a:ext>
                </a:extLst>
              </p:cNvPr>
              <p:cNvSpPr/>
              <p:nvPr/>
            </p:nvSpPr>
            <p:spPr>
              <a:xfrm>
                <a:off x="10424984" y="4291915"/>
                <a:ext cx="234778" cy="82378"/>
              </a:xfrm>
              <a:prstGeom prst="rect">
                <a:avLst/>
              </a:prstGeom>
              <a:grp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40" name="矩形 39">
                <a:extLst>
                  <a:ext uri="{FF2B5EF4-FFF2-40B4-BE49-F238E27FC236}">
                    <a16:creationId xmlns:a16="http://schemas.microsoft.com/office/drawing/2014/main" id="{B8881E58-F66C-494B-B26C-797F9EAD6D2A}"/>
                  </a:ext>
                </a:extLst>
              </p:cNvPr>
              <p:cNvSpPr/>
              <p:nvPr/>
            </p:nvSpPr>
            <p:spPr>
              <a:xfrm>
                <a:off x="10424984" y="4506103"/>
                <a:ext cx="234778" cy="82378"/>
              </a:xfrm>
              <a:prstGeom prst="rect">
                <a:avLst/>
              </a:prstGeom>
              <a:grp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41" name="矩形 40">
                <a:extLst>
                  <a:ext uri="{FF2B5EF4-FFF2-40B4-BE49-F238E27FC236}">
                    <a16:creationId xmlns:a16="http://schemas.microsoft.com/office/drawing/2014/main" id="{FC20456E-BF13-424D-92C6-91F5052BFAC8}"/>
                  </a:ext>
                </a:extLst>
              </p:cNvPr>
              <p:cNvSpPr/>
              <p:nvPr/>
            </p:nvSpPr>
            <p:spPr>
              <a:xfrm>
                <a:off x="10424984" y="4399009"/>
                <a:ext cx="119448" cy="82378"/>
              </a:xfrm>
              <a:prstGeom prst="rect">
                <a:avLst/>
              </a:prstGeom>
              <a:grp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42" name="矩形 41">
                <a:extLst>
                  <a:ext uri="{FF2B5EF4-FFF2-40B4-BE49-F238E27FC236}">
                    <a16:creationId xmlns:a16="http://schemas.microsoft.com/office/drawing/2014/main" id="{829DA573-055E-46B4-A2CF-C0168A46631C}"/>
                  </a:ext>
                </a:extLst>
              </p:cNvPr>
              <p:cNvSpPr/>
              <p:nvPr/>
            </p:nvSpPr>
            <p:spPr>
              <a:xfrm>
                <a:off x="10542373" y="4399009"/>
                <a:ext cx="119448" cy="82378"/>
              </a:xfrm>
              <a:prstGeom prst="rect">
                <a:avLst/>
              </a:prstGeom>
              <a:grp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43" name="矩形 42">
                <a:extLst>
                  <a:ext uri="{FF2B5EF4-FFF2-40B4-BE49-F238E27FC236}">
                    <a16:creationId xmlns:a16="http://schemas.microsoft.com/office/drawing/2014/main" id="{61784DB5-56DC-4D22-BD3C-B8B44C0F32EE}"/>
                  </a:ext>
                </a:extLst>
              </p:cNvPr>
              <p:cNvSpPr/>
              <p:nvPr/>
            </p:nvSpPr>
            <p:spPr>
              <a:xfrm>
                <a:off x="10659762" y="4399012"/>
                <a:ext cx="119448" cy="82378"/>
              </a:xfrm>
              <a:prstGeom prst="rect">
                <a:avLst/>
              </a:prstGeom>
              <a:grp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44" name="矩形 43">
                <a:extLst>
                  <a:ext uri="{FF2B5EF4-FFF2-40B4-BE49-F238E27FC236}">
                    <a16:creationId xmlns:a16="http://schemas.microsoft.com/office/drawing/2014/main" id="{40E499E1-197F-4A18-A3A1-13A5F9926FA3}"/>
                  </a:ext>
                </a:extLst>
              </p:cNvPr>
              <p:cNvSpPr/>
              <p:nvPr/>
            </p:nvSpPr>
            <p:spPr>
              <a:xfrm>
                <a:off x="10779639" y="4399009"/>
                <a:ext cx="119448" cy="82378"/>
              </a:xfrm>
              <a:prstGeom prst="rect">
                <a:avLst/>
              </a:prstGeom>
              <a:grp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45" name="矩形 44">
                <a:extLst>
                  <a:ext uri="{FF2B5EF4-FFF2-40B4-BE49-F238E27FC236}">
                    <a16:creationId xmlns:a16="http://schemas.microsoft.com/office/drawing/2014/main" id="{DE8CE8CF-5A87-4F71-975B-4365A4BEEB1B}"/>
                  </a:ext>
                </a:extLst>
              </p:cNvPr>
              <p:cNvSpPr/>
              <p:nvPr/>
            </p:nvSpPr>
            <p:spPr>
              <a:xfrm>
                <a:off x="10885810" y="4399009"/>
                <a:ext cx="119448" cy="82378"/>
              </a:xfrm>
              <a:prstGeom prst="rect">
                <a:avLst/>
              </a:prstGeom>
              <a:grp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46" name="矩形 45">
                <a:extLst>
                  <a:ext uri="{FF2B5EF4-FFF2-40B4-BE49-F238E27FC236}">
                    <a16:creationId xmlns:a16="http://schemas.microsoft.com/office/drawing/2014/main" id="{C9FD106F-C4AD-42E8-B1D8-86CD537D6426}"/>
                  </a:ext>
                </a:extLst>
              </p:cNvPr>
              <p:cNvSpPr/>
              <p:nvPr/>
            </p:nvSpPr>
            <p:spPr>
              <a:xfrm>
                <a:off x="11016201" y="4399009"/>
                <a:ext cx="119448" cy="82378"/>
              </a:xfrm>
              <a:prstGeom prst="rect">
                <a:avLst/>
              </a:prstGeom>
              <a:grp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47" name="矩形 46">
                <a:extLst>
                  <a:ext uri="{FF2B5EF4-FFF2-40B4-BE49-F238E27FC236}">
                    <a16:creationId xmlns:a16="http://schemas.microsoft.com/office/drawing/2014/main" id="{BC067B2C-F014-4C12-82C5-8D821709E43A}"/>
                  </a:ext>
                </a:extLst>
              </p:cNvPr>
              <p:cNvSpPr/>
              <p:nvPr/>
            </p:nvSpPr>
            <p:spPr>
              <a:xfrm>
                <a:off x="11146592" y="4399009"/>
                <a:ext cx="119448" cy="82378"/>
              </a:xfrm>
              <a:prstGeom prst="rect">
                <a:avLst/>
              </a:prstGeom>
              <a:grp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grpSp>
        <p:grpSp>
          <p:nvGrpSpPr>
            <p:cNvPr id="8" name="组合 7">
              <a:extLst>
                <a:ext uri="{FF2B5EF4-FFF2-40B4-BE49-F238E27FC236}">
                  <a16:creationId xmlns:a16="http://schemas.microsoft.com/office/drawing/2014/main" id="{470B9413-4D23-4A27-8579-1C3652B382F9}"/>
                </a:ext>
              </a:extLst>
            </p:cNvPr>
            <p:cNvGrpSpPr/>
            <p:nvPr/>
          </p:nvGrpSpPr>
          <p:grpSpPr>
            <a:xfrm>
              <a:off x="10437595" y="3095028"/>
              <a:ext cx="1428898" cy="518965"/>
              <a:chOff x="10424984" y="4291915"/>
              <a:chExt cx="841056" cy="296566"/>
            </a:xfrm>
            <a:grpFill/>
          </p:grpSpPr>
          <p:sp>
            <p:nvSpPr>
              <p:cNvPr id="30" name="矩形 29">
                <a:extLst>
                  <a:ext uri="{FF2B5EF4-FFF2-40B4-BE49-F238E27FC236}">
                    <a16:creationId xmlns:a16="http://schemas.microsoft.com/office/drawing/2014/main" id="{BA84F7B1-BEFC-4D39-B279-17D2BAEAD5B8}"/>
                  </a:ext>
                </a:extLst>
              </p:cNvPr>
              <p:cNvSpPr/>
              <p:nvPr/>
            </p:nvSpPr>
            <p:spPr>
              <a:xfrm>
                <a:off x="10424984" y="4291915"/>
                <a:ext cx="234778" cy="82378"/>
              </a:xfrm>
              <a:prstGeom prst="rect">
                <a:avLst/>
              </a:prstGeom>
              <a:grp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31" name="矩形 30">
                <a:extLst>
                  <a:ext uri="{FF2B5EF4-FFF2-40B4-BE49-F238E27FC236}">
                    <a16:creationId xmlns:a16="http://schemas.microsoft.com/office/drawing/2014/main" id="{0CE42740-7B8A-4889-A8A9-370F52438A50}"/>
                  </a:ext>
                </a:extLst>
              </p:cNvPr>
              <p:cNvSpPr/>
              <p:nvPr/>
            </p:nvSpPr>
            <p:spPr>
              <a:xfrm>
                <a:off x="10424984" y="4506103"/>
                <a:ext cx="234778" cy="82378"/>
              </a:xfrm>
              <a:prstGeom prst="rect">
                <a:avLst/>
              </a:prstGeom>
              <a:grp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32" name="矩形 31">
                <a:extLst>
                  <a:ext uri="{FF2B5EF4-FFF2-40B4-BE49-F238E27FC236}">
                    <a16:creationId xmlns:a16="http://schemas.microsoft.com/office/drawing/2014/main" id="{E00E5C8E-8B40-49C7-9CAB-03CC986554FE}"/>
                  </a:ext>
                </a:extLst>
              </p:cNvPr>
              <p:cNvSpPr/>
              <p:nvPr/>
            </p:nvSpPr>
            <p:spPr>
              <a:xfrm>
                <a:off x="10424984" y="4399009"/>
                <a:ext cx="119448" cy="82378"/>
              </a:xfrm>
              <a:prstGeom prst="rect">
                <a:avLst/>
              </a:prstGeom>
              <a:grp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33" name="矩形 32">
                <a:extLst>
                  <a:ext uri="{FF2B5EF4-FFF2-40B4-BE49-F238E27FC236}">
                    <a16:creationId xmlns:a16="http://schemas.microsoft.com/office/drawing/2014/main" id="{7F1C8B38-07E6-4A47-86BC-F2B162FDD502}"/>
                  </a:ext>
                </a:extLst>
              </p:cNvPr>
              <p:cNvSpPr/>
              <p:nvPr/>
            </p:nvSpPr>
            <p:spPr>
              <a:xfrm>
                <a:off x="10542373" y="4399009"/>
                <a:ext cx="119448" cy="82378"/>
              </a:xfrm>
              <a:prstGeom prst="rect">
                <a:avLst/>
              </a:prstGeom>
              <a:grp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34" name="矩形 33">
                <a:extLst>
                  <a:ext uri="{FF2B5EF4-FFF2-40B4-BE49-F238E27FC236}">
                    <a16:creationId xmlns:a16="http://schemas.microsoft.com/office/drawing/2014/main" id="{39BD6F01-54D0-43B3-898C-797E786ADB66}"/>
                  </a:ext>
                </a:extLst>
              </p:cNvPr>
              <p:cNvSpPr/>
              <p:nvPr/>
            </p:nvSpPr>
            <p:spPr>
              <a:xfrm>
                <a:off x="10659762" y="4399012"/>
                <a:ext cx="119448" cy="82378"/>
              </a:xfrm>
              <a:prstGeom prst="rect">
                <a:avLst/>
              </a:prstGeom>
              <a:grp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35" name="矩形 34">
                <a:extLst>
                  <a:ext uri="{FF2B5EF4-FFF2-40B4-BE49-F238E27FC236}">
                    <a16:creationId xmlns:a16="http://schemas.microsoft.com/office/drawing/2014/main" id="{2CFE6899-5242-4062-93CD-6794338A620A}"/>
                  </a:ext>
                </a:extLst>
              </p:cNvPr>
              <p:cNvSpPr/>
              <p:nvPr/>
            </p:nvSpPr>
            <p:spPr>
              <a:xfrm>
                <a:off x="10779639" y="4399009"/>
                <a:ext cx="119448" cy="82378"/>
              </a:xfrm>
              <a:prstGeom prst="rect">
                <a:avLst/>
              </a:prstGeom>
              <a:grp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36" name="矩形 35">
                <a:extLst>
                  <a:ext uri="{FF2B5EF4-FFF2-40B4-BE49-F238E27FC236}">
                    <a16:creationId xmlns:a16="http://schemas.microsoft.com/office/drawing/2014/main" id="{2AC2EBE6-A971-4C18-9E82-ABB74DDF67A1}"/>
                  </a:ext>
                </a:extLst>
              </p:cNvPr>
              <p:cNvSpPr/>
              <p:nvPr/>
            </p:nvSpPr>
            <p:spPr>
              <a:xfrm>
                <a:off x="10885810" y="4399009"/>
                <a:ext cx="119448" cy="82378"/>
              </a:xfrm>
              <a:prstGeom prst="rect">
                <a:avLst/>
              </a:prstGeom>
              <a:grp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37" name="矩形 36">
                <a:extLst>
                  <a:ext uri="{FF2B5EF4-FFF2-40B4-BE49-F238E27FC236}">
                    <a16:creationId xmlns:a16="http://schemas.microsoft.com/office/drawing/2014/main" id="{D482D08F-F701-4D07-8539-91537AF6D786}"/>
                  </a:ext>
                </a:extLst>
              </p:cNvPr>
              <p:cNvSpPr/>
              <p:nvPr/>
            </p:nvSpPr>
            <p:spPr>
              <a:xfrm>
                <a:off x="11016201" y="4399009"/>
                <a:ext cx="119448" cy="82378"/>
              </a:xfrm>
              <a:prstGeom prst="rect">
                <a:avLst/>
              </a:prstGeom>
              <a:grp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38" name="矩形 37">
                <a:extLst>
                  <a:ext uri="{FF2B5EF4-FFF2-40B4-BE49-F238E27FC236}">
                    <a16:creationId xmlns:a16="http://schemas.microsoft.com/office/drawing/2014/main" id="{B75A0EFF-9593-4D67-8BAF-3B32065B5802}"/>
                  </a:ext>
                </a:extLst>
              </p:cNvPr>
              <p:cNvSpPr/>
              <p:nvPr/>
            </p:nvSpPr>
            <p:spPr>
              <a:xfrm>
                <a:off x="11146592" y="4399009"/>
                <a:ext cx="119448" cy="82378"/>
              </a:xfrm>
              <a:prstGeom prst="rect">
                <a:avLst/>
              </a:prstGeom>
              <a:grp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grpSp>
        <p:grpSp>
          <p:nvGrpSpPr>
            <p:cNvPr id="9" name="组合 8">
              <a:extLst>
                <a:ext uri="{FF2B5EF4-FFF2-40B4-BE49-F238E27FC236}">
                  <a16:creationId xmlns:a16="http://schemas.microsoft.com/office/drawing/2014/main" id="{4867F4D5-A828-486E-8E90-DF4C9A020501}"/>
                </a:ext>
              </a:extLst>
            </p:cNvPr>
            <p:cNvGrpSpPr/>
            <p:nvPr/>
          </p:nvGrpSpPr>
          <p:grpSpPr>
            <a:xfrm>
              <a:off x="10366240" y="3160919"/>
              <a:ext cx="1428898" cy="518965"/>
              <a:chOff x="10424984" y="4291915"/>
              <a:chExt cx="841056" cy="296566"/>
            </a:xfrm>
            <a:grpFill/>
          </p:grpSpPr>
          <p:sp>
            <p:nvSpPr>
              <p:cNvPr id="21" name="矩形 20">
                <a:extLst>
                  <a:ext uri="{FF2B5EF4-FFF2-40B4-BE49-F238E27FC236}">
                    <a16:creationId xmlns:a16="http://schemas.microsoft.com/office/drawing/2014/main" id="{6FF7F54E-D499-4472-859F-591B36C45E66}"/>
                  </a:ext>
                </a:extLst>
              </p:cNvPr>
              <p:cNvSpPr/>
              <p:nvPr/>
            </p:nvSpPr>
            <p:spPr>
              <a:xfrm>
                <a:off x="10424984" y="4291915"/>
                <a:ext cx="234778" cy="82378"/>
              </a:xfrm>
              <a:prstGeom prst="rect">
                <a:avLst/>
              </a:prstGeom>
              <a:grp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22" name="矩形 21">
                <a:extLst>
                  <a:ext uri="{FF2B5EF4-FFF2-40B4-BE49-F238E27FC236}">
                    <a16:creationId xmlns:a16="http://schemas.microsoft.com/office/drawing/2014/main" id="{D0020922-4D14-4EF5-9A56-9C5913888FF1}"/>
                  </a:ext>
                </a:extLst>
              </p:cNvPr>
              <p:cNvSpPr/>
              <p:nvPr/>
            </p:nvSpPr>
            <p:spPr>
              <a:xfrm>
                <a:off x="10424984" y="4506103"/>
                <a:ext cx="234778" cy="82378"/>
              </a:xfrm>
              <a:prstGeom prst="rect">
                <a:avLst/>
              </a:prstGeom>
              <a:grp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23" name="矩形 22">
                <a:extLst>
                  <a:ext uri="{FF2B5EF4-FFF2-40B4-BE49-F238E27FC236}">
                    <a16:creationId xmlns:a16="http://schemas.microsoft.com/office/drawing/2014/main" id="{A70F683B-380B-48BF-AF0A-1273A190E55D}"/>
                  </a:ext>
                </a:extLst>
              </p:cNvPr>
              <p:cNvSpPr/>
              <p:nvPr/>
            </p:nvSpPr>
            <p:spPr>
              <a:xfrm>
                <a:off x="10424984" y="4399009"/>
                <a:ext cx="119448" cy="82378"/>
              </a:xfrm>
              <a:prstGeom prst="rect">
                <a:avLst/>
              </a:prstGeom>
              <a:grp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24" name="矩形 23">
                <a:extLst>
                  <a:ext uri="{FF2B5EF4-FFF2-40B4-BE49-F238E27FC236}">
                    <a16:creationId xmlns:a16="http://schemas.microsoft.com/office/drawing/2014/main" id="{286990EE-8828-4866-B210-BCD4113015BD}"/>
                  </a:ext>
                </a:extLst>
              </p:cNvPr>
              <p:cNvSpPr/>
              <p:nvPr/>
            </p:nvSpPr>
            <p:spPr>
              <a:xfrm>
                <a:off x="10542373" y="4399009"/>
                <a:ext cx="119448" cy="82378"/>
              </a:xfrm>
              <a:prstGeom prst="rect">
                <a:avLst/>
              </a:prstGeom>
              <a:grp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25" name="矩形 24">
                <a:extLst>
                  <a:ext uri="{FF2B5EF4-FFF2-40B4-BE49-F238E27FC236}">
                    <a16:creationId xmlns:a16="http://schemas.microsoft.com/office/drawing/2014/main" id="{48001DEF-7B46-441C-8248-541600AAFB66}"/>
                  </a:ext>
                </a:extLst>
              </p:cNvPr>
              <p:cNvSpPr/>
              <p:nvPr/>
            </p:nvSpPr>
            <p:spPr>
              <a:xfrm>
                <a:off x="10659762" y="4399012"/>
                <a:ext cx="119448" cy="82378"/>
              </a:xfrm>
              <a:prstGeom prst="rect">
                <a:avLst/>
              </a:prstGeom>
              <a:grp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26" name="矩形 25">
                <a:extLst>
                  <a:ext uri="{FF2B5EF4-FFF2-40B4-BE49-F238E27FC236}">
                    <a16:creationId xmlns:a16="http://schemas.microsoft.com/office/drawing/2014/main" id="{C813B1C2-0B67-4D9A-991D-AE0BF950DAC4}"/>
                  </a:ext>
                </a:extLst>
              </p:cNvPr>
              <p:cNvSpPr/>
              <p:nvPr/>
            </p:nvSpPr>
            <p:spPr>
              <a:xfrm>
                <a:off x="10779639" y="4399009"/>
                <a:ext cx="119448" cy="82378"/>
              </a:xfrm>
              <a:prstGeom prst="rect">
                <a:avLst/>
              </a:prstGeom>
              <a:grp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27" name="矩形 26">
                <a:extLst>
                  <a:ext uri="{FF2B5EF4-FFF2-40B4-BE49-F238E27FC236}">
                    <a16:creationId xmlns:a16="http://schemas.microsoft.com/office/drawing/2014/main" id="{421C47D0-C23F-466C-92D9-6C9D7180FBCA}"/>
                  </a:ext>
                </a:extLst>
              </p:cNvPr>
              <p:cNvSpPr/>
              <p:nvPr/>
            </p:nvSpPr>
            <p:spPr>
              <a:xfrm>
                <a:off x="10885810" y="4399009"/>
                <a:ext cx="119448" cy="82378"/>
              </a:xfrm>
              <a:prstGeom prst="rect">
                <a:avLst/>
              </a:prstGeom>
              <a:grp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28" name="矩形 27">
                <a:extLst>
                  <a:ext uri="{FF2B5EF4-FFF2-40B4-BE49-F238E27FC236}">
                    <a16:creationId xmlns:a16="http://schemas.microsoft.com/office/drawing/2014/main" id="{EBF51AF4-120F-47DA-9300-6B65BFCB4AC2}"/>
                  </a:ext>
                </a:extLst>
              </p:cNvPr>
              <p:cNvSpPr/>
              <p:nvPr/>
            </p:nvSpPr>
            <p:spPr>
              <a:xfrm>
                <a:off x="11016201" y="4399009"/>
                <a:ext cx="119448" cy="82378"/>
              </a:xfrm>
              <a:prstGeom prst="rect">
                <a:avLst/>
              </a:prstGeom>
              <a:grp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29" name="矩形 28">
                <a:extLst>
                  <a:ext uri="{FF2B5EF4-FFF2-40B4-BE49-F238E27FC236}">
                    <a16:creationId xmlns:a16="http://schemas.microsoft.com/office/drawing/2014/main" id="{7D7BEB01-6511-40F8-BC9E-4835D47E12DA}"/>
                  </a:ext>
                </a:extLst>
              </p:cNvPr>
              <p:cNvSpPr/>
              <p:nvPr/>
            </p:nvSpPr>
            <p:spPr>
              <a:xfrm>
                <a:off x="11146592" y="4399009"/>
                <a:ext cx="119448" cy="82378"/>
              </a:xfrm>
              <a:prstGeom prst="rect">
                <a:avLst/>
              </a:prstGeom>
              <a:grp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grpSp>
        <p:grpSp>
          <p:nvGrpSpPr>
            <p:cNvPr id="10" name="组合 9">
              <a:extLst>
                <a:ext uri="{FF2B5EF4-FFF2-40B4-BE49-F238E27FC236}">
                  <a16:creationId xmlns:a16="http://schemas.microsoft.com/office/drawing/2014/main" id="{624A29B2-9745-4CCC-9CE3-D5A4E75033DB}"/>
                </a:ext>
              </a:extLst>
            </p:cNvPr>
            <p:cNvGrpSpPr/>
            <p:nvPr/>
          </p:nvGrpSpPr>
          <p:grpSpPr>
            <a:xfrm>
              <a:off x="9957874" y="3591715"/>
              <a:ext cx="1428898" cy="518965"/>
              <a:chOff x="10424984" y="4291915"/>
              <a:chExt cx="841056" cy="296566"/>
            </a:xfrm>
            <a:grpFill/>
          </p:grpSpPr>
          <p:sp>
            <p:nvSpPr>
              <p:cNvPr id="12" name="矩形 11">
                <a:extLst>
                  <a:ext uri="{FF2B5EF4-FFF2-40B4-BE49-F238E27FC236}">
                    <a16:creationId xmlns:a16="http://schemas.microsoft.com/office/drawing/2014/main" id="{C4EACAB2-96ED-4647-B7C3-6F1A9640F9DA}"/>
                  </a:ext>
                </a:extLst>
              </p:cNvPr>
              <p:cNvSpPr/>
              <p:nvPr/>
            </p:nvSpPr>
            <p:spPr>
              <a:xfrm>
                <a:off x="10424984" y="4291915"/>
                <a:ext cx="234778" cy="82378"/>
              </a:xfrm>
              <a:prstGeom prst="rect">
                <a:avLst/>
              </a:prstGeom>
              <a:grp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679A17AF-3A49-4615-9DE7-4F2756DC989E}"/>
                  </a:ext>
                </a:extLst>
              </p:cNvPr>
              <p:cNvSpPr/>
              <p:nvPr/>
            </p:nvSpPr>
            <p:spPr>
              <a:xfrm>
                <a:off x="10424984" y="4506103"/>
                <a:ext cx="234778" cy="82378"/>
              </a:xfrm>
              <a:prstGeom prst="rect">
                <a:avLst/>
              </a:prstGeom>
              <a:grp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id="{D2CD1B68-D1DF-4336-94AF-1C3BD8AE0EFC}"/>
                  </a:ext>
                </a:extLst>
              </p:cNvPr>
              <p:cNvSpPr/>
              <p:nvPr/>
            </p:nvSpPr>
            <p:spPr>
              <a:xfrm>
                <a:off x="10424984" y="4399009"/>
                <a:ext cx="119448" cy="82378"/>
              </a:xfrm>
              <a:prstGeom prst="rect">
                <a:avLst/>
              </a:prstGeom>
              <a:grp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15" name="矩形 14">
                <a:extLst>
                  <a:ext uri="{FF2B5EF4-FFF2-40B4-BE49-F238E27FC236}">
                    <a16:creationId xmlns:a16="http://schemas.microsoft.com/office/drawing/2014/main" id="{492A2DDB-ABB5-46A5-93B6-B8CDEA8F0C82}"/>
                  </a:ext>
                </a:extLst>
              </p:cNvPr>
              <p:cNvSpPr/>
              <p:nvPr/>
            </p:nvSpPr>
            <p:spPr>
              <a:xfrm>
                <a:off x="10542373" y="4399009"/>
                <a:ext cx="119448" cy="82378"/>
              </a:xfrm>
              <a:prstGeom prst="rect">
                <a:avLst/>
              </a:prstGeom>
              <a:grp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16" name="矩形 15">
                <a:extLst>
                  <a:ext uri="{FF2B5EF4-FFF2-40B4-BE49-F238E27FC236}">
                    <a16:creationId xmlns:a16="http://schemas.microsoft.com/office/drawing/2014/main" id="{AF623968-5942-45CD-B334-A6FA0928313B}"/>
                  </a:ext>
                </a:extLst>
              </p:cNvPr>
              <p:cNvSpPr/>
              <p:nvPr/>
            </p:nvSpPr>
            <p:spPr>
              <a:xfrm>
                <a:off x="10659762" y="4399012"/>
                <a:ext cx="119448" cy="82378"/>
              </a:xfrm>
              <a:prstGeom prst="rect">
                <a:avLst/>
              </a:prstGeom>
              <a:grp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17" name="矩形 16">
                <a:extLst>
                  <a:ext uri="{FF2B5EF4-FFF2-40B4-BE49-F238E27FC236}">
                    <a16:creationId xmlns:a16="http://schemas.microsoft.com/office/drawing/2014/main" id="{5C348DB7-5049-4B67-B491-6940562B4B81}"/>
                  </a:ext>
                </a:extLst>
              </p:cNvPr>
              <p:cNvSpPr/>
              <p:nvPr/>
            </p:nvSpPr>
            <p:spPr>
              <a:xfrm>
                <a:off x="10779639" y="4399009"/>
                <a:ext cx="119448" cy="82378"/>
              </a:xfrm>
              <a:prstGeom prst="rect">
                <a:avLst/>
              </a:prstGeom>
              <a:grp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18" name="矩形 17">
                <a:extLst>
                  <a:ext uri="{FF2B5EF4-FFF2-40B4-BE49-F238E27FC236}">
                    <a16:creationId xmlns:a16="http://schemas.microsoft.com/office/drawing/2014/main" id="{64B56E9A-E243-4609-BDED-0E006F162BE1}"/>
                  </a:ext>
                </a:extLst>
              </p:cNvPr>
              <p:cNvSpPr/>
              <p:nvPr/>
            </p:nvSpPr>
            <p:spPr>
              <a:xfrm>
                <a:off x="10885810" y="4399009"/>
                <a:ext cx="119448" cy="82378"/>
              </a:xfrm>
              <a:prstGeom prst="rect">
                <a:avLst/>
              </a:prstGeom>
              <a:grp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19" name="矩形 18">
                <a:extLst>
                  <a:ext uri="{FF2B5EF4-FFF2-40B4-BE49-F238E27FC236}">
                    <a16:creationId xmlns:a16="http://schemas.microsoft.com/office/drawing/2014/main" id="{6D91D139-F3F6-4EC8-A1AE-0F9D54641AE4}"/>
                  </a:ext>
                </a:extLst>
              </p:cNvPr>
              <p:cNvSpPr/>
              <p:nvPr/>
            </p:nvSpPr>
            <p:spPr>
              <a:xfrm>
                <a:off x="11016201" y="4399009"/>
                <a:ext cx="119448" cy="82378"/>
              </a:xfrm>
              <a:prstGeom prst="rect">
                <a:avLst/>
              </a:prstGeom>
              <a:grp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20" name="矩形 19">
                <a:extLst>
                  <a:ext uri="{FF2B5EF4-FFF2-40B4-BE49-F238E27FC236}">
                    <a16:creationId xmlns:a16="http://schemas.microsoft.com/office/drawing/2014/main" id="{F8FC566E-328E-4530-BBF0-A14F5F6C0384}"/>
                  </a:ext>
                </a:extLst>
              </p:cNvPr>
              <p:cNvSpPr/>
              <p:nvPr/>
            </p:nvSpPr>
            <p:spPr>
              <a:xfrm>
                <a:off x="11146592" y="4399009"/>
                <a:ext cx="119448" cy="82378"/>
              </a:xfrm>
              <a:prstGeom prst="rect">
                <a:avLst/>
              </a:prstGeom>
              <a:grp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grpSp>
        <p:cxnSp>
          <p:nvCxnSpPr>
            <p:cNvPr id="11" name="直接连接符 10">
              <a:extLst>
                <a:ext uri="{FF2B5EF4-FFF2-40B4-BE49-F238E27FC236}">
                  <a16:creationId xmlns:a16="http://schemas.microsoft.com/office/drawing/2014/main" id="{1569E5A0-B518-44E3-98BC-C302A4BDB5CE}"/>
                </a:ext>
              </a:extLst>
            </p:cNvPr>
            <p:cNvCxnSpPr>
              <a:cxnSpLocks/>
            </p:cNvCxnSpPr>
            <p:nvPr/>
          </p:nvCxnSpPr>
          <p:spPr>
            <a:xfrm flipH="1">
              <a:off x="9952362" y="2977974"/>
              <a:ext cx="598792" cy="613735"/>
            </a:xfrm>
            <a:prstGeom prst="line">
              <a:avLst/>
            </a:prstGeom>
            <a:grpFill/>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2916281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CC525-9BC3-49AD-A443-009138FF44E0}"/>
              </a:ext>
            </a:extLst>
          </p:cNvPr>
          <p:cNvSpPr>
            <a:spLocks noGrp="1"/>
          </p:cNvSpPr>
          <p:nvPr>
            <p:ph type="title"/>
          </p:nvPr>
        </p:nvSpPr>
        <p:spPr/>
        <p:txBody>
          <a:bodyPr/>
          <a:lstStyle/>
          <a:p>
            <a:r>
              <a:rPr lang="zh-CN" altLang="en-US" dirty="0"/>
              <a:t>结构体数组的大小</a:t>
            </a:r>
          </a:p>
        </p:txBody>
      </p:sp>
      <p:sp>
        <p:nvSpPr>
          <p:cNvPr id="3" name="文本占位符 2">
            <a:extLst>
              <a:ext uri="{FF2B5EF4-FFF2-40B4-BE49-F238E27FC236}">
                <a16:creationId xmlns:a16="http://schemas.microsoft.com/office/drawing/2014/main" id="{3604EDC5-759D-4223-A27F-A75E75AE00EF}"/>
              </a:ext>
            </a:extLst>
          </p:cNvPr>
          <p:cNvSpPr>
            <a:spLocks noGrp="1"/>
          </p:cNvSpPr>
          <p:nvPr>
            <p:ph type="body" sz="quarter" idx="10"/>
          </p:nvPr>
        </p:nvSpPr>
        <p:spPr/>
        <p:txBody>
          <a:bodyPr/>
          <a:lstStyle/>
          <a:p>
            <a:r>
              <a:rPr lang="zh-CN" altLang="en-US" dirty="0"/>
              <a:t>在不同的系统里，即使各基本类型所占内存大小一致，下面两个结构体的 </a:t>
            </a:r>
            <a:r>
              <a:rPr lang="en-US" altLang="zh-CN" dirty="0" err="1"/>
              <a:t>sizeof</a:t>
            </a:r>
            <a:r>
              <a:rPr lang="en-US" altLang="zh-CN" dirty="0"/>
              <a:t> </a:t>
            </a:r>
            <a:r>
              <a:rPr lang="zh-CN" altLang="en-US" dirty="0"/>
              <a:t>值也很可能不一样，为什么？</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CN" altLang="en-US" dirty="0"/>
              <a:t>在分配结构体空间的时候，存在地址对齐的要求</a:t>
            </a:r>
            <a:endParaRPr lang="en-US" altLang="zh-CN" dirty="0"/>
          </a:p>
          <a:p>
            <a:endParaRPr lang="zh-CN" altLang="en-US" dirty="0"/>
          </a:p>
        </p:txBody>
      </p:sp>
      <p:sp>
        <p:nvSpPr>
          <p:cNvPr id="4" name="卷形: 垂直 3">
            <a:extLst>
              <a:ext uri="{FF2B5EF4-FFF2-40B4-BE49-F238E27FC236}">
                <a16:creationId xmlns:a16="http://schemas.microsoft.com/office/drawing/2014/main" id="{31A157C8-65A6-4C45-BE20-4F506F319AF8}"/>
              </a:ext>
            </a:extLst>
          </p:cNvPr>
          <p:cNvSpPr/>
          <p:nvPr/>
        </p:nvSpPr>
        <p:spPr bwMode="auto">
          <a:xfrm>
            <a:off x="2092810" y="2248258"/>
            <a:ext cx="3056032" cy="2142509"/>
          </a:xfrm>
          <a:prstGeom prst="verticalScroll">
            <a:avLst>
              <a:gd name="adj" fmla="val 5891"/>
            </a:avLst>
          </a:prstGeom>
          <a:ln>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91440" tIns="45720" rIns="91440" bIns="45720" numCol="1" rtlCol="0" anchor="t" anchorCtr="0" compatLnSpc="1">
            <a:prstTxWarp prst="textNoShape">
              <a:avLst/>
            </a:prstTxWarp>
          </a:bodyPr>
          <a:lstStyle/>
          <a:p>
            <a:pPr marL="0" lvl="1">
              <a:tabLst>
                <a:tab pos="444500" algn="l"/>
              </a:tabLst>
            </a:pPr>
            <a:r>
              <a:rPr lang="en-US" altLang="zh-CN" sz="2400" dirty="0">
                <a:latin typeface="Times New Roman" panose="02020603050405020304" pitchFamily="18" charset="0"/>
                <a:cs typeface="Times New Roman" panose="02020603050405020304" pitchFamily="18" charset="0"/>
              </a:rPr>
              <a:t>struct  _a{</a:t>
            </a:r>
          </a:p>
          <a:p>
            <a:pPr marL="0" lvl="1">
              <a:tabLst>
                <a:tab pos="444500" algn="l"/>
              </a:tabLst>
            </a:pPr>
            <a:r>
              <a:rPr lang="en-US" altLang="zh-CN" sz="2400" dirty="0">
                <a:latin typeface="Times New Roman" panose="02020603050405020304" pitchFamily="18" charset="0"/>
                <a:cs typeface="Times New Roman" panose="02020603050405020304" pitchFamily="18" charset="0"/>
              </a:rPr>
              <a:t>	char c1;</a:t>
            </a:r>
          </a:p>
          <a:p>
            <a:pPr marL="0" lvl="1">
              <a:tabLst>
                <a:tab pos="444500" algn="l"/>
              </a:tabLst>
            </a:pPr>
            <a:r>
              <a:rPr lang="en-US" altLang="zh-CN" sz="2400" dirty="0">
                <a:latin typeface="Times New Roman" panose="02020603050405020304" pitchFamily="18" charset="0"/>
                <a:cs typeface="Times New Roman" panose="02020603050405020304" pitchFamily="18" charset="0"/>
              </a:rPr>
              <a:t>	long </a:t>
            </a:r>
            <a:r>
              <a:rPr lang="en-US" altLang="zh-CN" sz="2400" dirty="0" err="1">
                <a:latin typeface="Times New Roman" panose="02020603050405020304" pitchFamily="18" charset="0"/>
                <a:cs typeface="Times New Roman" panose="02020603050405020304" pitchFamily="18" charset="0"/>
              </a:rPr>
              <a:t>i</a:t>
            </a:r>
            <a:r>
              <a:rPr lang="en-US" altLang="zh-CN" sz="2400" dirty="0">
                <a:latin typeface="Times New Roman" panose="02020603050405020304" pitchFamily="18" charset="0"/>
                <a:cs typeface="Times New Roman" panose="02020603050405020304" pitchFamily="18" charset="0"/>
              </a:rPr>
              <a:t>;</a:t>
            </a:r>
          </a:p>
          <a:p>
            <a:pPr marL="0" lvl="1">
              <a:tabLst>
                <a:tab pos="444500" algn="l"/>
              </a:tabLst>
            </a:pPr>
            <a:r>
              <a:rPr lang="en-US" altLang="zh-CN" sz="2400" dirty="0">
                <a:latin typeface="Times New Roman" panose="02020603050405020304" pitchFamily="18" charset="0"/>
                <a:cs typeface="Times New Roman" panose="02020603050405020304" pitchFamily="18" charset="0"/>
              </a:rPr>
              <a:t>	</a:t>
            </a:r>
            <a:r>
              <a:rPr lang="en-US" altLang="zh-CN" sz="2400" dirty="0">
                <a:solidFill>
                  <a:srgbClr val="C00000"/>
                </a:solidFill>
                <a:latin typeface="Times New Roman" panose="02020603050405020304" pitchFamily="18" charset="0"/>
                <a:cs typeface="Times New Roman" panose="02020603050405020304" pitchFamily="18" charset="0"/>
              </a:rPr>
              <a:t>char c2;</a:t>
            </a:r>
          </a:p>
          <a:p>
            <a:pPr marL="0" lvl="1">
              <a:tabLst>
                <a:tab pos="444500" algn="l"/>
              </a:tabLst>
            </a:pPr>
            <a:r>
              <a:rPr lang="en-US" altLang="zh-CN" sz="2400" dirty="0">
                <a:latin typeface="Times New Roman" panose="02020603050405020304" pitchFamily="18" charset="0"/>
                <a:cs typeface="Times New Roman" panose="02020603050405020304" pitchFamily="18" charset="0"/>
              </a:rPr>
              <a:t>}a;</a:t>
            </a:r>
            <a:endParaRPr lang="zh-CN" altLang="en-US" dirty="0"/>
          </a:p>
        </p:txBody>
      </p:sp>
      <p:sp>
        <p:nvSpPr>
          <p:cNvPr id="5" name="卷形: 垂直 4">
            <a:extLst>
              <a:ext uri="{FF2B5EF4-FFF2-40B4-BE49-F238E27FC236}">
                <a16:creationId xmlns:a16="http://schemas.microsoft.com/office/drawing/2014/main" id="{FFC89A84-9B31-4C45-8003-10BE7B6BB8CB}"/>
              </a:ext>
            </a:extLst>
          </p:cNvPr>
          <p:cNvSpPr/>
          <p:nvPr/>
        </p:nvSpPr>
        <p:spPr bwMode="auto">
          <a:xfrm>
            <a:off x="5700983" y="2248258"/>
            <a:ext cx="3056032" cy="2142509"/>
          </a:xfrm>
          <a:prstGeom prst="verticalScroll">
            <a:avLst>
              <a:gd name="adj" fmla="val 6659"/>
            </a:avLst>
          </a:prstGeom>
          <a:ln>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91440" tIns="45720" rIns="91440" bIns="45720" numCol="1" rtlCol="0" anchor="t" anchorCtr="0" compatLnSpc="1">
            <a:prstTxWarp prst="textNoShape">
              <a:avLst/>
            </a:prstTxWarp>
          </a:bodyPr>
          <a:lstStyle/>
          <a:p>
            <a:pPr marL="0" lvl="1">
              <a:tabLst>
                <a:tab pos="444500" algn="l"/>
              </a:tabLst>
            </a:pPr>
            <a:r>
              <a:rPr lang="en-US" altLang="zh-CN" sz="2400" dirty="0">
                <a:latin typeface="Times New Roman" panose="02020603050405020304" pitchFamily="18" charset="0"/>
                <a:cs typeface="Times New Roman" panose="02020603050405020304" pitchFamily="18" charset="0"/>
              </a:rPr>
              <a:t>struct  _b{</a:t>
            </a:r>
          </a:p>
          <a:p>
            <a:pPr marL="0" lvl="1">
              <a:tabLst>
                <a:tab pos="444500" algn="l"/>
              </a:tabLst>
            </a:pPr>
            <a:r>
              <a:rPr lang="en-US" altLang="zh-CN" sz="2400" dirty="0">
                <a:latin typeface="Times New Roman" panose="02020603050405020304" pitchFamily="18" charset="0"/>
                <a:cs typeface="Times New Roman" panose="02020603050405020304" pitchFamily="18" charset="0"/>
              </a:rPr>
              <a:t>	char c1;</a:t>
            </a:r>
          </a:p>
          <a:p>
            <a:pPr marL="0" lvl="1">
              <a:tabLst>
                <a:tab pos="444500" algn="l"/>
              </a:tabLst>
            </a:pPr>
            <a:r>
              <a:rPr lang="en-US" altLang="zh-CN" sz="2400" dirty="0">
                <a:latin typeface="Times New Roman" panose="02020603050405020304" pitchFamily="18" charset="0"/>
                <a:cs typeface="Times New Roman" panose="02020603050405020304" pitchFamily="18" charset="0"/>
              </a:rPr>
              <a:t>	</a:t>
            </a:r>
            <a:r>
              <a:rPr lang="en-US" altLang="zh-CN" sz="2400" dirty="0">
                <a:solidFill>
                  <a:srgbClr val="C00000"/>
                </a:solidFill>
                <a:latin typeface="Times New Roman" panose="02020603050405020304" pitchFamily="18" charset="0"/>
                <a:cs typeface="Times New Roman" panose="02020603050405020304" pitchFamily="18" charset="0"/>
              </a:rPr>
              <a:t>char c2;</a:t>
            </a:r>
          </a:p>
          <a:p>
            <a:pPr marL="0" lvl="1">
              <a:tabLst>
                <a:tab pos="444500" algn="l"/>
              </a:tabLst>
            </a:pPr>
            <a:r>
              <a:rPr lang="en-US" altLang="zh-CN" sz="2400" dirty="0">
                <a:latin typeface="Times New Roman" panose="02020603050405020304" pitchFamily="18" charset="0"/>
                <a:cs typeface="Times New Roman" panose="02020603050405020304" pitchFamily="18" charset="0"/>
              </a:rPr>
              <a:t>	long </a:t>
            </a:r>
            <a:r>
              <a:rPr lang="en-US" altLang="zh-CN" sz="2400" dirty="0" err="1">
                <a:latin typeface="Times New Roman" panose="02020603050405020304" pitchFamily="18" charset="0"/>
                <a:cs typeface="Times New Roman" panose="02020603050405020304" pitchFamily="18" charset="0"/>
              </a:rPr>
              <a:t>i</a:t>
            </a:r>
            <a:r>
              <a:rPr lang="en-US" altLang="zh-CN" sz="2400" dirty="0">
                <a:latin typeface="Times New Roman" panose="02020603050405020304" pitchFamily="18" charset="0"/>
                <a:cs typeface="Times New Roman" panose="02020603050405020304" pitchFamily="18" charset="0"/>
              </a:rPr>
              <a:t>;</a:t>
            </a:r>
          </a:p>
          <a:p>
            <a:pPr marL="0" lvl="1">
              <a:tabLst>
                <a:tab pos="444500" algn="l"/>
              </a:tabLst>
            </a:pPr>
            <a:r>
              <a:rPr lang="en-US" altLang="zh-CN" sz="2400" dirty="0">
                <a:latin typeface="Times New Roman" panose="02020603050405020304" pitchFamily="18" charset="0"/>
                <a:cs typeface="Times New Roman" panose="02020603050405020304" pitchFamily="18" charset="0"/>
              </a:rPr>
              <a:t>}b;</a:t>
            </a:r>
            <a:endParaRPr lang="zh-CN" altLang="en-US" dirty="0"/>
          </a:p>
        </p:txBody>
      </p:sp>
      <p:sp>
        <p:nvSpPr>
          <p:cNvPr id="6" name="矩形 5">
            <a:extLst>
              <a:ext uri="{FF2B5EF4-FFF2-40B4-BE49-F238E27FC236}">
                <a16:creationId xmlns:a16="http://schemas.microsoft.com/office/drawing/2014/main" id="{D8739928-BB55-4E6A-BE44-BA0A19A77F3B}"/>
              </a:ext>
            </a:extLst>
          </p:cNvPr>
          <p:cNvSpPr/>
          <p:nvPr/>
        </p:nvSpPr>
        <p:spPr>
          <a:xfrm>
            <a:off x="9100358" y="2814083"/>
            <a:ext cx="1997663" cy="830997"/>
          </a:xfrm>
          <a:prstGeom prst="rect">
            <a:avLst/>
          </a:prstGeom>
        </p:spPr>
        <p:txBody>
          <a:bodyPr wrap="none">
            <a:spAutoFit/>
          </a:bodyPr>
          <a:lstStyle/>
          <a:p>
            <a:r>
              <a:rPr lang="en-US" altLang="zh-CN" sz="2400" dirty="0" err="1">
                <a:latin typeface="Times New Roman" panose="02020603050405020304" pitchFamily="18" charset="0"/>
                <a:cs typeface="Times New Roman" panose="02020603050405020304" pitchFamily="18" charset="0"/>
              </a:rPr>
              <a:t>sizeof</a:t>
            </a:r>
            <a:r>
              <a:rPr lang="en-US" altLang="zh-CN" sz="2400" dirty="0">
                <a:latin typeface="Times New Roman" panose="02020603050405020304" pitchFamily="18" charset="0"/>
                <a:cs typeface="Times New Roman" panose="02020603050405020304" pitchFamily="18" charset="0"/>
              </a:rPr>
              <a:t>(char)=1</a:t>
            </a:r>
            <a:endParaRPr lang="zh-CN" altLang="en-US" sz="2400" dirty="0">
              <a:latin typeface="Times New Roman" panose="02020603050405020304" pitchFamily="18" charset="0"/>
              <a:cs typeface="Times New Roman" panose="02020603050405020304" pitchFamily="18" charset="0"/>
            </a:endParaRPr>
          </a:p>
          <a:p>
            <a:r>
              <a:rPr lang="en-US" altLang="zh-CN" sz="2400" dirty="0" err="1">
                <a:latin typeface="Times New Roman" panose="02020603050405020304" pitchFamily="18" charset="0"/>
                <a:cs typeface="Times New Roman" panose="02020603050405020304" pitchFamily="18" charset="0"/>
              </a:rPr>
              <a:t>sizeof</a:t>
            </a:r>
            <a:r>
              <a:rPr lang="en-US" altLang="zh-CN" sz="2400" dirty="0">
                <a:latin typeface="Times New Roman" panose="02020603050405020304" pitchFamily="18" charset="0"/>
                <a:cs typeface="Times New Roman" panose="02020603050405020304" pitchFamily="18" charset="0"/>
              </a:rPr>
              <a:t>(long)=4</a:t>
            </a:r>
          </a:p>
        </p:txBody>
      </p:sp>
      <p:sp>
        <p:nvSpPr>
          <p:cNvPr id="7" name="矩形 6">
            <a:extLst>
              <a:ext uri="{FF2B5EF4-FFF2-40B4-BE49-F238E27FC236}">
                <a16:creationId xmlns:a16="http://schemas.microsoft.com/office/drawing/2014/main" id="{00EF6A40-3DD1-4BFA-821B-0B80C4A983FC}"/>
              </a:ext>
            </a:extLst>
          </p:cNvPr>
          <p:cNvSpPr/>
          <p:nvPr/>
        </p:nvSpPr>
        <p:spPr>
          <a:xfrm>
            <a:off x="2750235" y="4488028"/>
            <a:ext cx="1741182" cy="461665"/>
          </a:xfrm>
          <a:prstGeom prst="rect">
            <a:avLst/>
          </a:prstGeom>
        </p:spPr>
        <p:txBody>
          <a:bodyPr wrap="none">
            <a:spAutoFit/>
          </a:bodyPr>
          <a:lstStyle/>
          <a:p>
            <a:r>
              <a:rPr lang="en-US" altLang="zh-CN" sz="2400" dirty="0" err="1">
                <a:latin typeface="Times New Roman" panose="02020603050405020304" pitchFamily="18" charset="0"/>
                <a:cs typeface="Times New Roman" panose="02020603050405020304" pitchFamily="18" charset="0"/>
              </a:rPr>
              <a:t>sizeof</a:t>
            </a:r>
            <a:r>
              <a:rPr lang="en-US" altLang="zh-CN" sz="2400" dirty="0">
                <a:latin typeface="Times New Roman" panose="02020603050405020304" pitchFamily="18" charset="0"/>
                <a:cs typeface="Times New Roman" panose="02020603050405020304" pitchFamily="18" charset="0"/>
              </a:rPr>
              <a:t>(a)=12</a:t>
            </a:r>
            <a:endParaRPr lang="zh-CN" altLang="en-US" sz="2400" dirty="0">
              <a:latin typeface="Times New Roman" panose="02020603050405020304" pitchFamily="18" charset="0"/>
              <a:cs typeface="Times New Roman" panose="02020603050405020304" pitchFamily="18" charset="0"/>
            </a:endParaRPr>
          </a:p>
        </p:txBody>
      </p:sp>
      <p:sp>
        <p:nvSpPr>
          <p:cNvPr id="8" name="矩形 7">
            <a:extLst>
              <a:ext uri="{FF2B5EF4-FFF2-40B4-BE49-F238E27FC236}">
                <a16:creationId xmlns:a16="http://schemas.microsoft.com/office/drawing/2014/main" id="{2C761D81-7F5F-4563-B3C0-5E50518345BC}"/>
              </a:ext>
            </a:extLst>
          </p:cNvPr>
          <p:cNvSpPr/>
          <p:nvPr/>
        </p:nvSpPr>
        <p:spPr>
          <a:xfrm>
            <a:off x="6426535" y="4488028"/>
            <a:ext cx="1604927" cy="461665"/>
          </a:xfrm>
          <a:prstGeom prst="rect">
            <a:avLst/>
          </a:prstGeom>
        </p:spPr>
        <p:txBody>
          <a:bodyPr wrap="none">
            <a:spAutoFit/>
          </a:bodyPr>
          <a:lstStyle/>
          <a:p>
            <a:r>
              <a:rPr lang="en-US" altLang="zh-CN" sz="2400" dirty="0" err="1">
                <a:latin typeface="Times New Roman" panose="02020603050405020304" pitchFamily="18" charset="0"/>
                <a:cs typeface="Times New Roman" panose="02020603050405020304" pitchFamily="18" charset="0"/>
              </a:rPr>
              <a:t>sizeof</a:t>
            </a:r>
            <a:r>
              <a:rPr lang="en-US" altLang="zh-CN" sz="2400" dirty="0">
                <a:latin typeface="Times New Roman" panose="02020603050405020304" pitchFamily="18" charset="0"/>
                <a:cs typeface="Times New Roman" panose="02020603050405020304" pitchFamily="18" charset="0"/>
              </a:rPr>
              <a:t>(b)=8</a:t>
            </a:r>
            <a:endParaRPr lang="zh-CN" alt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015551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F6AF7E-F01A-4140-85D9-7A5AA7D69CE8}"/>
              </a:ext>
            </a:extLst>
          </p:cNvPr>
          <p:cNvSpPr>
            <a:spLocks noGrp="1"/>
          </p:cNvSpPr>
          <p:nvPr>
            <p:ph type="title"/>
          </p:nvPr>
        </p:nvSpPr>
        <p:spPr/>
        <p:txBody>
          <a:bodyPr/>
          <a:lstStyle/>
          <a:p>
            <a:r>
              <a:rPr lang="zh-CN" altLang="en-US" dirty="0"/>
              <a:t>结构体数组的大小</a:t>
            </a:r>
          </a:p>
        </p:txBody>
      </p:sp>
      <p:sp>
        <p:nvSpPr>
          <p:cNvPr id="3" name="文本占位符 2">
            <a:extLst>
              <a:ext uri="{FF2B5EF4-FFF2-40B4-BE49-F238E27FC236}">
                <a16:creationId xmlns:a16="http://schemas.microsoft.com/office/drawing/2014/main" id="{D91C4F7F-23BB-467D-87FB-7F64FC75E89E}"/>
              </a:ext>
            </a:extLst>
          </p:cNvPr>
          <p:cNvSpPr>
            <a:spLocks noGrp="1"/>
          </p:cNvSpPr>
          <p:nvPr>
            <p:ph type="body" sz="quarter" idx="10"/>
          </p:nvPr>
        </p:nvSpPr>
        <p:spPr/>
        <p:txBody>
          <a:bodyPr/>
          <a:lstStyle/>
          <a:p>
            <a:r>
              <a:rPr lang="zh-CN" altLang="en-US" dirty="0"/>
              <a:t>为什么要对齐？</a:t>
            </a:r>
            <a:endParaRPr lang="en-US" altLang="zh-CN" dirty="0"/>
          </a:p>
          <a:p>
            <a:pPr lvl="1"/>
            <a:r>
              <a:rPr lang="zh-CN" altLang="en-US" dirty="0"/>
              <a:t>某些平台对特定类型的数据只能从特定地址开始存取</a:t>
            </a:r>
            <a:endParaRPr lang="en-US" altLang="zh-CN" dirty="0"/>
          </a:p>
          <a:p>
            <a:pPr lvl="1"/>
            <a:r>
              <a:rPr lang="zh-CN" altLang="en-US" dirty="0"/>
              <a:t>提高内存访问效率</a:t>
            </a:r>
            <a:endParaRPr lang="en-US" altLang="zh-CN" dirty="0"/>
          </a:p>
          <a:p>
            <a:pPr lvl="1">
              <a:spcAft>
                <a:spcPts val="1200"/>
              </a:spcAft>
            </a:pPr>
            <a:r>
              <a:rPr lang="zh-CN" altLang="en-US" dirty="0"/>
              <a:t>便于</a:t>
            </a:r>
            <a:r>
              <a:rPr lang="en-US" altLang="zh-CN" dirty="0"/>
              <a:t>CPU</a:t>
            </a:r>
            <a:r>
              <a:rPr lang="zh-CN" altLang="en-US" dirty="0"/>
              <a:t>的缓存调度</a:t>
            </a:r>
            <a:endParaRPr lang="en-US" altLang="zh-CN" dirty="0"/>
          </a:p>
          <a:p>
            <a:r>
              <a:rPr lang="zh-CN" altLang="en-US" dirty="0"/>
              <a:t>结构体字节对齐的细节</a:t>
            </a:r>
            <a:r>
              <a:rPr lang="zh-CN" altLang="en-US" dirty="0">
                <a:solidFill>
                  <a:srgbClr val="0070C0"/>
                </a:solidFill>
              </a:rPr>
              <a:t>和具体编译器实现相关</a:t>
            </a:r>
            <a:r>
              <a:rPr lang="zh-CN" altLang="en-US" dirty="0"/>
              <a:t>（不同的系统可能存在差异），一般而言满足三个准则：</a:t>
            </a:r>
          </a:p>
          <a:p>
            <a:pPr marL="914400" lvl="1" indent="-457200">
              <a:buFont typeface="+mj-lt"/>
              <a:buAutoNum type="arabicPeriod"/>
            </a:pPr>
            <a:r>
              <a:rPr lang="zh-CN" altLang="en-US" dirty="0"/>
              <a:t>结构体变量的首地址能够被</a:t>
            </a:r>
            <a:r>
              <a:rPr lang="zh-CN" altLang="en-US" b="1" dirty="0">
                <a:solidFill>
                  <a:srgbClr val="C00000"/>
                </a:solidFill>
              </a:rPr>
              <a:t>实际对齐单位</a:t>
            </a:r>
            <a:r>
              <a:rPr lang="zh-CN" altLang="en-US" dirty="0"/>
              <a:t>所整除；</a:t>
            </a:r>
          </a:p>
          <a:p>
            <a:pPr marL="914400" lvl="1" indent="-457200">
              <a:buFont typeface="+mj-lt"/>
              <a:buAutoNum type="arabicPeriod"/>
            </a:pPr>
            <a:r>
              <a:rPr lang="zh-CN" altLang="en-US" dirty="0"/>
              <a:t>每个成员相对于结构体首地址的偏移量</a:t>
            </a:r>
            <a:r>
              <a:rPr lang="en-US" altLang="zh-CN" dirty="0"/>
              <a:t>(offset)</a:t>
            </a:r>
            <a:r>
              <a:rPr lang="zh-CN" altLang="en-US" dirty="0"/>
              <a:t>都是成员大小或</a:t>
            </a:r>
            <a:r>
              <a:rPr lang="zh-CN" altLang="en-US" b="1" dirty="0">
                <a:solidFill>
                  <a:srgbClr val="C00000"/>
                </a:solidFill>
              </a:rPr>
              <a:t>实际对齐单位</a:t>
            </a:r>
            <a:r>
              <a:rPr lang="zh-CN" altLang="en-US" dirty="0"/>
              <a:t>的整数倍，否则会在成员之间加上填充字节</a:t>
            </a:r>
            <a:r>
              <a:rPr lang="en-US" altLang="zh-CN" dirty="0"/>
              <a:t>(internal adding)</a:t>
            </a:r>
            <a:r>
              <a:rPr lang="zh-CN" altLang="en-US" dirty="0"/>
              <a:t>；</a:t>
            </a:r>
          </a:p>
          <a:p>
            <a:pPr marL="914400" lvl="1" indent="-457200">
              <a:buFont typeface="+mj-lt"/>
              <a:buAutoNum type="arabicPeriod"/>
            </a:pPr>
            <a:r>
              <a:rPr lang="zh-CN" altLang="en-US" dirty="0"/>
              <a:t>结构体的整体大小必须为</a:t>
            </a:r>
            <a:r>
              <a:rPr lang="zh-CN" altLang="en-US" b="1" dirty="0">
                <a:solidFill>
                  <a:srgbClr val="C00000"/>
                </a:solidFill>
              </a:rPr>
              <a:t>实际对齐单位</a:t>
            </a:r>
            <a:r>
              <a:rPr lang="zh-CN" altLang="en-US" dirty="0"/>
              <a:t>的整数倍，否则会在最末一个成员之后加上填充字节</a:t>
            </a:r>
            <a:r>
              <a:rPr lang="en-US" altLang="zh-CN" dirty="0"/>
              <a:t>(trailing padding)</a:t>
            </a:r>
            <a:r>
              <a:rPr lang="zh-CN" altLang="en-US" dirty="0"/>
              <a:t>。</a:t>
            </a:r>
            <a:endParaRPr lang="en-US" altLang="zh-CN" dirty="0"/>
          </a:p>
          <a:p>
            <a:pPr lvl="1"/>
            <a:r>
              <a:rPr lang="zh-CN" altLang="en-US" b="1" dirty="0">
                <a:solidFill>
                  <a:srgbClr val="C00000"/>
                </a:solidFill>
              </a:rPr>
              <a:t>实际对齐单位</a:t>
            </a:r>
            <a:r>
              <a:rPr lang="zh-CN" altLang="en-US" dirty="0"/>
              <a:t>与最宽基本类型成员的大小、</a:t>
            </a:r>
            <a:r>
              <a:rPr lang="en-US" altLang="zh-CN" dirty="0"/>
              <a:t>CPU</a:t>
            </a:r>
            <a:r>
              <a:rPr lang="zh-CN" altLang="en-US" dirty="0"/>
              <a:t>参数、预编译指令有关</a:t>
            </a:r>
          </a:p>
        </p:txBody>
      </p:sp>
    </p:spTree>
    <p:extLst>
      <p:ext uri="{BB962C8B-B14F-4D97-AF65-F5344CB8AC3E}">
        <p14:creationId xmlns:p14="http://schemas.microsoft.com/office/powerpoint/2010/main" val="18297716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D9D03E-398C-4045-B14C-6CF1CCF36F9E}"/>
              </a:ext>
            </a:extLst>
          </p:cNvPr>
          <p:cNvSpPr>
            <a:spLocks noGrp="1"/>
          </p:cNvSpPr>
          <p:nvPr>
            <p:ph type="title"/>
          </p:nvPr>
        </p:nvSpPr>
        <p:spPr/>
        <p:txBody>
          <a:bodyPr/>
          <a:lstStyle/>
          <a:p>
            <a:r>
              <a:rPr lang="zh-CN" altLang="en-US" dirty="0"/>
              <a:t>结构体数组的大小</a:t>
            </a:r>
          </a:p>
        </p:txBody>
      </p:sp>
      <p:sp>
        <p:nvSpPr>
          <p:cNvPr id="3" name="文本占位符 2">
            <a:extLst>
              <a:ext uri="{FF2B5EF4-FFF2-40B4-BE49-F238E27FC236}">
                <a16:creationId xmlns:a16="http://schemas.microsoft.com/office/drawing/2014/main" id="{C5637BED-350C-4A67-A9A2-46CBC2568341}"/>
              </a:ext>
            </a:extLst>
          </p:cNvPr>
          <p:cNvSpPr>
            <a:spLocks noGrp="1"/>
          </p:cNvSpPr>
          <p:nvPr>
            <p:ph type="body" sz="quarter" idx="10"/>
          </p:nvPr>
        </p:nvSpPr>
        <p:spPr/>
        <p:txBody>
          <a:bodyPr/>
          <a:lstStyle/>
          <a:p>
            <a:r>
              <a:rPr lang="zh-CN" altLang="en-US" dirty="0"/>
              <a:t>结构体中“可能的空洞”的存在，决定了结构体变量间不能进行相等或不等的运算</a:t>
            </a:r>
            <a:endParaRPr lang="en-US" altLang="zh-CN" dirty="0"/>
          </a:p>
          <a:p>
            <a:pPr lvl="1"/>
            <a:r>
              <a:rPr lang="zh-CN" altLang="en-US" dirty="0"/>
              <a:t>逐个比较成员是极没有效率的</a:t>
            </a:r>
            <a:endParaRPr lang="en-US" altLang="zh-CN" dirty="0"/>
          </a:p>
          <a:p>
            <a:pPr lvl="1"/>
            <a:r>
              <a:rPr lang="zh-CN" altLang="en-US" dirty="0"/>
              <a:t>比较全部字节是一个较好的选择，但是空洞</a:t>
            </a:r>
            <a:br>
              <a:rPr lang="en-US" altLang="zh-CN" dirty="0"/>
            </a:br>
            <a:r>
              <a:rPr lang="zh-CN" altLang="en-US" dirty="0"/>
              <a:t>使得比较无法进行</a:t>
            </a:r>
          </a:p>
        </p:txBody>
      </p:sp>
      <p:sp>
        <p:nvSpPr>
          <p:cNvPr id="5" name="卷形: 垂直 4">
            <a:extLst>
              <a:ext uri="{FF2B5EF4-FFF2-40B4-BE49-F238E27FC236}">
                <a16:creationId xmlns:a16="http://schemas.microsoft.com/office/drawing/2014/main" id="{A04A4A36-DB5E-45F3-83B4-CF43F9CF4372}"/>
              </a:ext>
            </a:extLst>
          </p:cNvPr>
          <p:cNvSpPr/>
          <p:nvPr/>
        </p:nvSpPr>
        <p:spPr bwMode="auto">
          <a:xfrm>
            <a:off x="3764566" y="3194312"/>
            <a:ext cx="3056032" cy="2142509"/>
          </a:xfrm>
          <a:prstGeom prst="verticalScroll">
            <a:avLst>
              <a:gd name="adj" fmla="val 5891"/>
            </a:avLst>
          </a:prstGeom>
          <a:ln>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91440" tIns="45720" rIns="91440" bIns="45720" numCol="1" rtlCol="0" anchor="t" anchorCtr="0" compatLnSpc="1">
            <a:prstTxWarp prst="textNoShape">
              <a:avLst/>
            </a:prstTxWarp>
          </a:bodyPr>
          <a:lstStyle/>
          <a:p>
            <a:pPr marL="0" lvl="1">
              <a:tabLst>
                <a:tab pos="444500" algn="l"/>
              </a:tabLst>
            </a:pPr>
            <a:r>
              <a:rPr lang="en-US" altLang="zh-CN" sz="2400" dirty="0">
                <a:latin typeface="Times New Roman" panose="02020603050405020304" pitchFamily="18" charset="0"/>
                <a:cs typeface="Times New Roman" panose="02020603050405020304" pitchFamily="18" charset="0"/>
              </a:rPr>
              <a:t>struct  _a{</a:t>
            </a:r>
          </a:p>
          <a:p>
            <a:pPr marL="0" lvl="1">
              <a:tabLst>
                <a:tab pos="444500" algn="l"/>
              </a:tabLst>
            </a:pPr>
            <a:r>
              <a:rPr lang="en-US" altLang="zh-CN" sz="2400" dirty="0">
                <a:latin typeface="Times New Roman" panose="02020603050405020304" pitchFamily="18" charset="0"/>
                <a:cs typeface="Times New Roman" panose="02020603050405020304" pitchFamily="18" charset="0"/>
              </a:rPr>
              <a:t>	char c1;</a:t>
            </a:r>
          </a:p>
          <a:p>
            <a:pPr marL="0" lvl="1">
              <a:tabLst>
                <a:tab pos="444500" algn="l"/>
              </a:tabLst>
            </a:pPr>
            <a:r>
              <a:rPr lang="en-US" altLang="zh-CN" sz="2400" dirty="0">
                <a:latin typeface="Times New Roman" panose="02020603050405020304" pitchFamily="18" charset="0"/>
                <a:cs typeface="Times New Roman" panose="02020603050405020304" pitchFamily="18" charset="0"/>
              </a:rPr>
              <a:t>	long </a:t>
            </a:r>
            <a:r>
              <a:rPr lang="en-US" altLang="zh-CN" sz="2400" dirty="0" err="1">
                <a:latin typeface="Times New Roman" panose="02020603050405020304" pitchFamily="18" charset="0"/>
                <a:cs typeface="Times New Roman" panose="02020603050405020304" pitchFamily="18" charset="0"/>
              </a:rPr>
              <a:t>i</a:t>
            </a:r>
            <a:r>
              <a:rPr lang="en-US" altLang="zh-CN" sz="2400" dirty="0">
                <a:latin typeface="Times New Roman" panose="02020603050405020304" pitchFamily="18" charset="0"/>
                <a:cs typeface="Times New Roman" panose="02020603050405020304" pitchFamily="18" charset="0"/>
              </a:rPr>
              <a:t>;</a:t>
            </a:r>
          </a:p>
          <a:p>
            <a:pPr marL="0" lvl="1">
              <a:tabLst>
                <a:tab pos="444500" algn="l"/>
              </a:tabLst>
            </a:pPr>
            <a:r>
              <a:rPr lang="en-US" altLang="zh-CN" sz="2400" dirty="0">
                <a:latin typeface="Times New Roman" panose="02020603050405020304" pitchFamily="18" charset="0"/>
                <a:cs typeface="Times New Roman" panose="02020603050405020304" pitchFamily="18" charset="0"/>
              </a:rPr>
              <a:t>	</a:t>
            </a:r>
            <a:r>
              <a:rPr lang="en-US" altLang="zh-CN" sz="2400" dirty="0">
                <a:solidFill>
                  <a:srgbClr val="C00000"/>
                </a:solidFill>
                <a:latin typeface="Times New Roman" panose="02020603050405020304" pitchFamily="18" charset="0"/>
                <a:cs typeface="Times New Roman" panose="02020603050405020304" pitchFamily="18" charset="0"/>
              </a:rPr>
              <a:t>char c2;</a:t>
            </a:r>
          </a:p>
          <a:p>
            <a:pPr marL="0" lvl="1">
              <a:tabLst>
                <a:tab pos="444500" algn="l"/>
              </a:tabLst>
            </a:pPr>
            <a:r>
              <a:rPr lang="en-US" altLang="zh-CN" sz="2400" dirty="0">
                <a:latin typeface="Times New Roman" panose="02020603050405020304" pitchFamily="18" charset="0"/>
                <a:cs typeface="Times New Roman" panose="02020603050405020304" pitchFamily="18" charset="0"/>
              </a:rPr>
              <a:t>}a;</a:t>
            </a:r>
            <a:endParaRPr lang="zh-CN" altLang="en-US" dirty="0"/>
          </a:p>
        </p:txBody>
      </p:sp>
      <p:graphicFrame>
        <p:nvGraphicFramePr>
          <p:cNvPr id="7" name="表格 7">
            <a:extLst>
              <a:ext uri="{FF2B5EF4-FFF2-40B4-BE49-F238E27FC236}">
                <a16:creationId xmlns:a16="http://schemas.microsoft.com/office/drawing/2014/main" id="{147DDA48-1DAE-4E26-96F2-51502E2D5E0F}"/>
              </a:ext>
            </a:extLst>
          </p:cNvPr>
          <p:cNvGraphicFramePr>
            <a:graphicFrameLocks noGrp="1"/>
          </p:cNvGraphicFramePr>
          <p:nvPr>
            <p:extLst>
              <p:ext uri="{D42A27DB-BD31-4B8C-83A1-F6EECF244321}">
                <p14:modId xmlns:p14="http://schemas.microsoft.com/office/powerpoint/2010/main" val="1236509213"/>
              </p:ext>
            </p:extLst>
          </p:nvPr>
        </p:nvGraphicFramePr>
        <p:xfrm>
          <a:off x="7146611" y="2040527"/>
          <a:ext cx="902119" cy="4450080"/>
        </p:xfrm>
        <a:graphic>
          <a:graphicData uri="http://schemas.openxmlformats.org/drawingml/2006/table">
            <a:tbl>
              <a:tblPr firstRow="1" bandRow="1">
                <a:tableStyleId>{5940675A-B579-460E-94D1-54222C63F5DA}</a:tableStyleId>
              </a:tblPr>
              <a:tblGrid>
                <a:gridCol w="902119">
                  <a:extLst>
                    <a:ext uri="{9D8B030D-6E8A-4147-A177-3AD203B41FA5}">
                      <a16:colId xmlns:a16="http://schemas.microsoft.com/office/drawing/2014/main" val="1421544010"/>
                    </a:ext>
                  </a:extLst>
                </a:gridCol>
              </a:tblGrid>
              <a:tr h="370840">
                <a:tc>
                  <a:txBody>
                    <a:bodyPr/>
                    <a:lstStyle/>
                    <a:p>
                      <a:pPr algn="ctr"/>
                      <a:r>
                        <a:rPr lang="en-US" altLang="zh-CN" dirty="0">
                          <a:latin typeface="Times New Roman" panose="02020603050405020304" pitchFamily="18" charset="0"/>
                          <a:cs typeface="Times New Roman" panose="02020603050405020304" pitchFamily="18" charset="0"/>
                        </a:rPr>
                        <a:t>C1</a:t>
                      </a:r>
                      <a:endParaRPr lang="zh-CN" altLang="en-US" dirty="0">
                        <a:latin typeface="Times New Roman" panose="02020603050405020304" pitchFamily="18" charset="0"/>
                        <a:cs typeface="Times New Roman" panose="02020603050405020304" pitchFamily="18" charset="0"/>
                      </a:endParaRPr>
                    </a:p>
                  </a:txBody>
                  <a:tcPr>
                    <a:solidFill>
                      <a:schemeClr val="accent1">
                        <a:lumMod val="40000"/>
                        <a:lumOff val="60000"/>
                      </a:schemeClr>
                    </a:solidFill>
                  </a:tcPr>
                </a:tc>
                <a:extLst>
                  <a:ext uri="{0D108BD9-81ED-4DB2-BD59-A6C34878D82A}">
                    <a16:rowId xmlns:a16="http://schemas.microsoft.com/office/drawing/2014/main" val="2764588426"/>
                  </a:ext>
                </a:extLst>
              </a:tr>
              <a:tr h="370840">
                <a:tc>
                  <a:txBody>
                    <a:bodyPr/>
                    <a:lstStyle/>
                    <a:p>
                      <a:endParaRPr lang="zh-CN" altLang="en-US">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96606469"/>
                  </a:ext>
                </a:extLst>
              </a:tr>
              <a:tr h="370840">
                <a:tc>
                  <a:txBody>
                    <a:bodyPr/>
                    <a:lstStyle/>
                    <a:p>
                      <a:endParaRPr lang="zh-CN" altLang="en-US">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385226217"/>
                  </a:ext>
                </a:extLst>
              </a:tr>
              <a:tr h="370840">
                <a:tc>
                  <a:txBody>
                    <a:bodyPr/>
                    <a:lstStyle/>
                    <a:p>
                      <a:endParaRPr lang="zh-CN" altLang="en-US">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4018479515"/>
                  </a:ext>
                </a:extLst>
              </a:tr>
              <a:tr h="370840">
                <a:tc>
                  <a:txBody>
                    <a:bodyPr/>
                    <a:lstStyle/>
                    <a:p>
                      <a:pPr algn="ctr"/>
                      <a:r>
                        <a:rPr lang="en-US" altLang="zh-CN" dirty="0" err="1">
                          <a:latin typeface="Times New Roman" panose="02020603050405020304" pitchFamily="18" charset="0"/>
                          <a:cs typeface="Times New Roman" panose="02020603050405020304" pitchFamily="18" charset="0"/>
                        </a:rPr>
                        <a:t>i</a:t>
                      </a:r>
                      <a:endParaRPr lang="zh-CN" altLang="en-US" dirty="0">
                        <a:latin typeface="Times New Roman" panose="02020603050405020304" pitchFamily="18" charset="0"/>
                        <a:cs typeface="Times New Roman" panose="02020603050405020304" pitchFamily="18" charset="0"/>
                      </a:endParaRPr>
                    </a:p>
                  </a:txBody>
                  <a:tcPr>
                    <a:solidFill>
                      <a:schemeClr val="accent1">
                        <a:lumMod val="40000"/>
                        <a:lumOff val="60000"/>
                      </a:schemeClr>
                    </a:solidFill>
                  </a:tcPr>
                </a:tc>
                <a:extLst>
                  <a:ext uri="{0D108BD9-81ED-4DB2-BD59-A6C34878D82A}">
                    <a16:rowId xmlns:a16="http://schemas.microsoft.com/office/drawing/2014/main" val="3220489196"/>
                  </a:ext>
                </a:extLst>
              </a:tr>
              <a:tr h="370840">
                <a:tc>
                  <a:txBody>
                    <a:bodyPr/>
                    <a:lstStyle/>
                    <a:p>
                      <a:endParaRPr lang="zh-CN" altLang="en-US" dirty="0">
                        <a:latin typeface="Times New Roman" panose="02020603050405020304" pitchFamily="18" charset="0"/>
                        <a:cs typeface="Times New Roman" panose="02020603050405020304" pitchFamily="18" charset="0"/>
                      </a:endParaRPr>
                    </a:p>
                  </a:txBody>
                  <a:tcPr>
                    <a:solidFill>
                      <a:schemeClr val="accent1">
                        <a:lumMod val="40000"/>
                        <a:lumOff val="60000"/>
                      </a:schemeClr>
                    </a:solidFill>
                  </a:tcPr>
                </a:tc>
                <a:extLst>
                  <a:ext uri="{0D108BD9-81ED-4DB2-BD59-A6C34878D82A}">
                    <a16:rowId xmlns:a16="http://schemas.microsoft.com/office/drawing/2014/main" val="1616849948"/>
                  </a:ext>
                </a:extLst>
              </a:tr>
              <a:tr h="370840">
                <a:tc>
                  <a:txBody>
                    <a:bodyPr/>
                    <a:lstStyle/>
                    <a:p>
                      <a:endParaRPr lang="zh-CN" altLang="en-US" dirty="0">
                        <a:latin typeface="Times New Roman" panose="02020603050405020304" pitchFamily="18" charset="0"/>
                        <a:cs typeface="Times New Roman" panose="02020603050405020304" pitchFamily="18" charset="0"/>
                      </a:endParaRPr>
                    </a:p>
                  </a:txBody>
                  <a:tcPr>
                    <a:solidFill>
                      <a:schemeClr val="accent1">
                        <a:lumMod val="40000"/>
                        <a:lumOff val="60000"/>
                      </a:schemeClr>
                    </a:solidFill>
                  </a:tcPr>
                </a:tc>
                <a:extLst>
                  <a:ext uri="{0D108BD9-81ED-4DB2-BD59-A6C34878D82A}">
                    <a16:rowId xmlns:a16="http://schemas.microsoft.com/office/drawing/2014/main" val="1980087735"/>
                  </a:ext>
                </a:extLst>
              </a:tr>
              <a:tr h="370840">
                <a:tc>
                  <a:txBody>
                    <a:bodyPr/>
                    <a:lstStyle/>
                    <a:p>
                      <a:endParaRPr lang="zh-CN" altLang="en-US" dirty="0">
                        <a:latin typeface="Times New Roman" panose="02020603050405020304" pitchFamily="18" charset="0"/>
                        <a:cs typeface="Times New Roman" panose="02020603050405020304" pitchFamily="18" charset="0"/>
                      </a:endParaRPr>
                    </a:p>
                  </a:txBody>
                  <a:tcPr>
                    <a:solidFill>
                      <a:schemeClr val="accent1">
                        <a:lumMod val="40000"/>
                        <a:lumOff val="60000"/>
                      </a:schemeClr>
                    </a:solidFill>
                  </a:tcPr>
                </a:tc>
                <a:extLst>
                  <a:ext uri="{0D108BD9-81ED-4DB2-BD59-A6C34878D82A}">
                    <a16:rowId xmlns:a16="http://schemas.microsoft.com/office/drawing/2014/main" val="1674831218"/>
                  </a:ext>
                </a:extLst>
              </a:tr>
              <a:tr h="370840">
                <a:tc>
                  <a:txBody>
                    <a:bodyPr/>
                    <a:lstStyle/>
                    <a:p>
                      <a:pPr algn="ctr"/>
                      <a:r>
                        <a:rPr lang="en-US" altLang="zh-CN" dirty="0">
                          <a:latin typeface="Times New Roman" panose="02020603050405020304" pitchFamily="18" charset="0"/>
                          <a:cs typeface="Times New Roman" panose="02020603050405020304" pitchFamily="18" charset="0"/>
                        </a:rPr>
                        <a:t>C2</a:t>
                      </a:r>
                      <a:endParaRPr lang="zh-CN" altLang="en-US" dirty="0">
                        <a:latin typeface="Times New Roman" panose="02020603050405020304" pitchFamily="18" charset="0"/>
                        <a:cs typeface="Times New Roman" panose="02020603050405020304" pitchFamily="18" charset="0"/>
                      </a:endParaRPr>
                    </a:p>
                  </a:txBody>
                  <a:tcPr>
                    <a:solidFill>
                      <a:schemeClr val="accent1">
                        <a:lumMod val="40000"/>
                        <a:lumOff val="60000"/>
                      </a:schemeClr>
                    </a:solidFill>
                  </a:tcPr>
                </a:tc>
                <a:extLst>
                  <a:ext uri="{0D108BD9-81ED-4DB2-BD59-A6C34878D82A}">
                    <a16:rowId xmlns:a16="http://schemas.microsoft.com/office/drawing/2014/main" val="4001015675"/>
                  </a:ext>
                </a:extLst>
              </a:tr>
              <a:tr h="370840">
                <a:tc>
                  <a:txBody>
                    <a:bodyPr/>
                    <a:lstStyle/>
                    <a:p>
                      <a:endParaRPr lang="zh-CN" alt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35577921"/>
                  </a:ext>
                </a:extLst>
              </a:tr>
              <a:tr h="370840">
                <a:tc>
                  <a:txBody>
                    <a:bodyPr/>
                    <a:lstStyle/>
                    <a:p>
                      <a:endParaRPr lang="zh-CN" alt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799923374"/>
                  </a:ext>
                </a:extLst>
              </a:tr>
              <a:tr h="370840">
                <a:tc>
                  <a:txBody>
                    <a:bodyPr/>
                    <a:lstStyle/>
                    <a:p>
                      <a:endParaRPr lang="zh-CN" alt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739359164"/>
                  </a:ext>
                </a:extLst>
              </a:tr>
            </a:tbl>
          </a:graphicData>
        </a:graphic>
      </p:graphicFrame>
      <p:graphicFrame>
        <p:nvGraphicFramePr>
          <p:cNvPr id="8" name="表格 7">
            <a:extLst>
              <a:ext uri="{FF2B5EF4-FFF2-40B4-BE49-F238E27FC236}">
                <a16:creationId xmlns:a16="http://schemas.microsoft.com/office/drawing/2014/main" id="{5863CA4E-8A7B-4367-9BF2-2ADE67AA62B5}"/>
              </a:ext>
            </a:extLst>
          </p:cNvPr>
          <p:cNvGraphicFramePr>
            <a:graphicFrameLocks noGrp="1"/>
          </p:cNvGraphicFramePr>
          <p:nvPr>
            <p:extLst>
              <p:ext uri="{D42A27DB-BD31-4B8C-83A1-F6EECF244321}">
                <p14:modId xmlns:p14="http://schemas.microsoft.com/office/powerpoint/2010/main" val="3043816752"/>
              </p:ext>
            </p:extLst>
          </p:nvPr>
        </p:nvGraphicFramePr>
        <p:xfrm>
          <a:off x="9479122" y="2040527"/>
          <a:ext cx="902119" cy="4450080"/>
        </p:xfrm>
        <a:graphic>
          <a:graphicData uri="http://schemas.openxmlformats.org/drawingml/2006/table">
            <a:tbl>
              <a:tblPr firstRow="1" bandRow="1">
                <a:tableStyleId>{5940675A-B579-460E-94D1-54222C63F5DA}</a:tableStyleId>
              </a:tblPr>
              <a:tblGrid>
                <a:gridCol w="902119">
                  <a:extLst>
                    <a:ext uri="{9D8B030D-6E8A-4147-A177-3AD203B41FA5}">
                      <a16:colId xmlns:a16="http://schemas.microsoft.com/office/drawing/2014/main" val="1421544010"/>
                    </a:ext>
                  </a:extLst>
                </a:gridCol>
              </a:tblGrid>
              <a:tr h="370840">
                <a:tc>
                  <a:txBody>
                    <a:bodyPr/>
                    <a:lstStyle/>
                    <a:p>
                      <a:pPr algn="ctr"/>
                      <a:r>
                        <a:rPr lang="en-US" altLang="zh-CN" dirty="0">
                          <a:latin typeface="Times New Roman" panose="02020603050405020304" pitchFamily="18" charset="0"/>
                          <a:cs typeface="Times New Roman" panose="02020603050405020304" pitchFamily="18" charset="0"/>
                        </a:rPr>
                        <a:t>C1</a:t>
                      </a:r>
                      <a:endParaRPr lang="zh-CN" altLang="en-US" dirty="0">
                        <a:latin typeface="Times New Roman" panose="02020603050405020304" pitchFamily="18" charset="0"/>
                        <a:cs typeface="Times New Roman" panose="02020603050405020304" pitchFamily="18" charset="0"/>
                      </a:endParaRPr>
                    </a:p>
                  </a:txBody>
                  <a:tcPr>
                    <a:solidFill>
                      <a:schemeClr val="accent1">
                        <a:lumMod val="40000"/>
                        <a:lumOff val="60000"/>
                      </a:schemeClr>
                    </a:solidFill>
                  </a:tcPr>
                </a:tc>
                <a:extLst>
                  <a:ext uri="{0D108BD9-81ED-4DB2-BD59-A6C34878D82A}">
                    <a16:rowId xmlns:a16="http://schemas.microsoft.com/office/drawing/2014/main" val="2764588426"/>
                  </a:ext>
                </a:extLst>
              </a:tr>
              <a:tr h="370840">
                <a:tc>
                  <a:txBody>
                    <a:bodyPr/>
                    <a:lstStyle/>
                    <a:p>
                      <a:endParaRPr lang="zh-CN" altLang="en-US">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96606469"/>
                  </a:ext>
                </a:extLst>
              </a:tr>
              <a:tr h="370840">
                <a:tc>
                  <a:txBody>
                    <a:bodyPr/>
                    <a:lstStyle/>
                    <a:p>
                      <a:endParaRPr lang="zh-CN" altLang="en-US">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385226217"/>
                  </a:ext>
                </a:extLst>
              </a:tr>
              <a:tr h="370840">
                <a:tc>
                  <a:txBody>
                    <a:bodyPr/>
                    <a:lstStyle/>
                    <a:p>
                      <a:endParaRPr lang="zh-CN" altLang="en-US">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4018479515"/>
                  </a:ext>
                </a:extLst>
              </a:tr>
              <a:tr h="370840">
                <a:tc>
                  <a:txBody>
                    <a:bodyPr/>
                    <a:lstStyle/>
                    <a:p>
                      <a:pPr algn="ctr"/>
                      <a:r>
                        <a:rPr lang="en-US" altLang="zh-CN" dirty="0" err="1">
                          <a:latin typeface="Times New Roman" panose="02020603050405020304" pitchFamily="18" charset="0"/>
                          <a:cs typeface="Times New Roman" panose="02020603050405020304" pitchFamily="18" charset="0"/>
                        </a:rPr>
                        <a:t>i</a:t>
                      </a:r>
                      <a:endParaRPr lang="zh-CN" altLang="en-US" dirty="0">
                        <a:latin typeface="Times New Roman" panose="02020603050405020304" pitchFamily="18" charset="0"/>
                        <a:cs typeface="Times New Roman" panose="02020603050405020304" pitchFamily="18" charset="0"/>
                      </a:endParaRPr>
                    </a:p>
                  </a:txBody>
                  <a:tcPr>
                    <a:solidFill>
                      <a:schemeClr val="accent1">
                        <a:lumMod val="40000"/>
                        <a:lumOff val="60000"/>
                      </a:schemeClr>
                    </a:solidFill>
                  </a:tcPr>
                </a:tc>
                <a:extLst>
                  <a:ext uri="{0D108BD9-81ED-4DB2-BD59-A6C34878D82A}">
                    <a16:rowId xmlns:a16="http://schemas.microsoft.com/office/drawing/2014/main" val="3220489196"/>
                  </a:ext>
                </a:extLst>
              </a:tr>
              <a:tr h="370840">
                <a:tc>
                  <a:txBody>
                    <a:bodyPr/>
                    <a:lstStyle/>
                    <a:p>
                      <a:endParaRPr lang="zh-CN" altLang="en-US" dirty="0">
                        <a:latin typeface="Times New Roman" panose="02020603050405020304" pitchFamily="18" charset="0"/>
                        <a:cs typeface="Times New Roman" panose="02020603050405020304" pitchFamily="18" charset="0"/>
                      </a:endParaRPr>
                    </a:p>
                  </a:txBody>
                  <a:tcPr>
                    <a:solidFill>
                      <a:schemeClr val="accent1">
                        <a:lumMod val="40000"/>
                        <a:lumOff val="60000"/>
                      </a:schemeClr>
                    </a:solidFill>
                  </a:tcPr>
                </a:tc>
                <a:extLst>
                  <a:ext uri="{0D108BD9-81ED-4DB2-BD59-A6C34878D82A}">
                    <a16:rowId xmlns:a16="http://schemas.microsoft.com/office/drawing/2014/main" val="1616849948"/>
                  </a:ext>
                </a:extLst>
              </a:tr>
              <a:tr h="370840">
                <a:tc>
                  <a:txBody>
                    <a:bodyPr/>
                    <a:lstStyle/>
                    <a:p>
                      <a:endParaRPr lang="zh-CN" altLang="en-US" dirty="0">
                        <a:latin typeface="Times New Roman" panose="02020603050405020304" pitchFamily="18" charset="0"/>
                        <a:cs typeface="Times New Roman" panose="02020603050405020304" pitchFamily="18" charset="0"/>
                      </a:endParaRPr>
                    </a:p>
                  </a:txBody>
                  <a:tcPr>
                    <a:solidFill>
                      <a:schemeClr val="accent1">
                        <a:lumMod val="40000"/>
                        <a:lumOff val="60000"/>
                      </a:schemeClr>
                    </a:solidFill>
                  </a:tcPr>
                </a:tc>
                <a:extLst>
                  <a:ext uri="{0D108BD9-81ED-4DB2-BD59-A6C34878D82A}">
                    <a16:rowId xmlns:a16="http://schemas.microsoft.com/office/drawing/2014/main" val="1980087735"/>
                  </a:ext>
                </a:extLst>
              </a:tr>
              <a:tr h="370840">
                <a:tc>
                  <a:txBody>
                    <a:bodyPr/>
                    <a:lstStyle/>
                    <a:p>
                      <a:endParaRPr lang="zh-CN" altLang="en-US" dirty="0">
                        <a:latin typeface="Times New Roman" panose="02020603050405020304" pitchFamily="18" charset="0"/>
                        <a:cs typeface="Times New Roman" panose="02020603050405020304" pitchFamily="18" charset="0"/>
                      </a:endParaRPr>
                    </a:p>
                  </a:txBody>
                  <a:tcPr>
                    <a:solidFill>
                      <a:schemeClr val="accent1">
                        <a:lumMod val="40000"/>
                        <a:lumOff val="60000"/>
                      </a:schemeClr>
                    </a:solidFill>
                  </a:tcPr>
                </a:tc>
                <a:extLst>
                  <a:ext uri="{0D108BD9-81ED-4DB2-BD59-A6C34878D82A}">
                    <a16:rowId xmlns:a16="http://schemas.microsoft.com/office/drawing/2014/main" val="1674831218"/>
                  </a:ext>
                </a:extLst>
              </a:tr>
              <a:tr h="370840">
                <a:tc>
                  <a:txBody>
                    <a:bodyPr/>
                    <a:lstStyle/>
                    <a:p>
                      <a:pPr algn="ctr"/>
                      <a:r>
                        <a:rPr lang="en-US" altLang="zh-CN" dirty="0">
                          <a:latin typeface="Times New Roman" panose="02020603050405020304" pitchFamily="18" charset="0"/>
                          <a:cs typeface="Times New Roman" panose="02020603050405020304" pitchFamily="18" charset="0"/>
                        </a:rPr>
                        <a:t>C2</a:t>
                      </a:r>
                      <a:endParaRPr lang="zh-CN" altLang="en-US" dirty="0">
                        <a:latin typeface="Times New Roman" panose="02020603050405020304" pitchFamily="18" charset="0"/>
                        <a:cs typeface="Times New Roman" panose="02020603050405020304" pitchFamily="18" charset="0"/>
                      </a:endParaRPr>
                    </a:p>
                  </a:txBody>
                  <a:tcPr>
                    <a:solidFill>
                      <a:schemeClr val="accent1">
                        <a:lumMod val="40000"/>
                        <a:lumOff val="60000"/>
                      </a:schemeClr>
                    </a:solidFill>
                  </a:tcPr>
                </a:tc>
                <a:extLst>
                  <a:ext uri="{0D108BD9-81ED-4DB2-BD59-A6C34878D82A}">
                    <a16:rowId xmlns:a16="http://schemas.microsoft.com/office/drawing/2014/main" val="4001015675"/>
                  </a:ext>
                </a:extLst>
              </a:tr>
              <a:tr h="370840">
                <a:tc>
                  <a:txBody>
                    <a:bodyPr/>
                    <a:lstStyle/>
                    <a:p>
                      <a:endParaRPr lang="zh-CN" alt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35577921"/>
                  </a:ext>
                </a:extLst>
              </a:tr>
              <a:tr h="370840">
                <a:tc>
                  <a:txBody>
                    <a:bodyPr/>
                    <a:lstStyle/>
                    <a:p>
                      <a:endParaRPr lang="zh-CN" alt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799923374"/>
                  </a:ext>
                </a:extLst>
              </a:tr>
              <a:tr h="370840">
                <a:tc>
                  <a:txBody>
                    <a:bodyPr/>
                    <a:lstStyle/>
                    <a:p>
                      <a:endParaRPr lang="zh-CN" alt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739359164"/>
                  </a:ext>
                </a:extLst>
              </a:tr>
            </a:tbl>
          </a:graphicData>
        </a:graphic>
      </p:graphicFrame>
      <p:cxnSp>
        <p:nvCxnSpPr>
          <p:cNvPr id="10" name="直接箭头连接符 9">
            <a:extLst>
              <a:ext uri="{FF2B5EF4-FFF2-40B4-BE49-F238E27FC236}">
                <a16:creationId xmlns:a16="http://schemas.microsoft.com/office/drawing/2014/main" id="{FEB2EFCA-0B50-455D-9CE3-5C1B697D5D21}"/>
              </a:ext>
            </a:extLst>
          </p:cNvPr>
          <p:cNvCxnSpPr>
            <a:cxnSpLocks/>
          </p:cNvCxnSpPr>
          <p:nvPr/>
        </p:nvCxnSpPr>
        <p:spPr>
          <a:xfrm>
            <a:off x="8048730" y="2252786"/>
            <a:ext cx="1416818" cy="0"/>
          </a:xfrm>
          <a:prstGeom prst="straightConnector1">
            <a:avLst/>
          </a:prstGeom>
          <a:ln>
            <a:headEnd type="triangle"/>
            <a:tailEnd type="triangle"/>
          </a:ln>
        </p:spPr>
        <p:style>
          <a:lnRef idx="3">
            <a:schemeClr val="accent1"/>
          </a:lnRef>
          <a:fillRef idx="0">
            <a:schemeClr val="accent1"/>
          </a:fillRef>
          <a:effectRef idx="2">
            <a:schemeClr val="accent1"/>
          </a:effectRef>
          <a:fontRef idx="minor">
            <a:schemeClr val="tx1"/>
          </a:fontRef>
        </p:style>
      </p:cxnSp>
      <p:cxnSp>
        <p:nvCxnSpPr>
          <p:cNvPr id="11" name="直接箭头连接符 10">
            <a:extLst>
              <a:ext uri="{FF2B5EF4-FFF2-40B4-BE49-F238E27FC236}">
                <a16:creationId xmlns:a16="http://schemas.microsoft.com/office/drawing/2014/main" id="{6C741793-C810-4353-9A4B-539FA7C9BCEB}"/>
              </a:ext>
            </a:extLst>
          </p:cNvPr>
          <p:cNvCxnSpPr>
            <a:cxnSpLocks/>
          </p:cNvCxnSpPr>
          <p:nvPr/>
        </p:nvCxnSpPr>
        <p:spPr>
          <a:xfrm>
            <a:off x="8048730" y="3719845"/>
            <a:ext cx="1416818" cy="0"/>
          </a:xfrm>
          <a:prstGeom prst="straightConnector1">
            <a:avLst/>
          </a:prstGeom>
          <a:ln>
            <a:headEnd type="triangle"/>
            <a:tailEnd type="triangle"/>
          </a:ln>
        </p:spPr>
        <p:style>
          <a:lnRef idx="3">
            <a:schemeClr val="accent1"/>
          </a:lnRef>
          <a:fillRef idx="0">
            <a:schemeClr val="accent1"/>
          </a:fillRef>
          <a:effectRef idx="2">
            <a:schemeClr val="accent1"/>
          </a:effectRef>
          <a:fontRef idx="minor">
            <a:schemeClr val="tx1"/>
          </a:fontRef>
        </p:style>
      </p:cxnSp>
      <p:cxnSp>
        <p:nvCxnSpPr>
          <p:cNvPr id="12" name="直接箭头连接符 11">
            <a:extLst>
              <a:ext uri="{FF2B5EF4-FFF2-40B4-BE49-F238E27FC236}">
                <a16:creationId xmlns:a16="http://schemas.microsoft.com/office/drawing/2014/main" id="{B0E58C0E-2F2A-45AA-A8A6-71BC44A4D799}"/>
              </a:ext>
            </a:extLst>
          </p:cNvPr>
          <p:cNvCxnSpPr>
            <a:cxnSpLocks/>
          </p:cNvCxnSpPr>
          <p:nvPr/>
        </p:nvCxnSpPr>
        <p:spPr>
          <a:xfrm>
            <a:off x="8048730" y="4091634"/>
            <a:ext cx="1416818" cy="0"/>
          </a:xfrm>
          <a:prstGeom prst="straightConnector1">
            <a:avLst/>
          </a:prstGeom>
          <a:ln>
            <a:headEnd type="triangle"/>
            <a:tailEnd type="triangle"/>
          </a:ln>
        </p:spPr>
        <p:style>
          <a:lnRef idx="3">
            <a:schemeClr val="accent1"/>
          </a:lnRef>
          <a:fillRef idx="0">
            <a:schemeClr val="accent1"/>
          </a:fillRef>
          <a:effectRef idx="2">
            <a:schemeClr val="accent1"/>
          </a:effectRef>
          <a:fontRef idx="minor">
            <a:schemeClr val="tx1"/>
          </a:fontRef>
        </p:style>
      </p:cxnSp>
      <p:cxnSp>
        <p:nvCxnSpPr>
          <p:cNvPr id="13" name="直接箭头连接符 12">
            <a:extLst>
              <a:ext uri="{FF2B5EF4-FFF2-40B4-BE49-F238E27FC236}">
                <a16:creationId xmlns:a16="http://schemas.microsoft.com/office/drawing/2014/main" id="{F5B5AB27-0F6E-4FBB-AE4E-1812B5BDD584}"/>
              </a:ext>
            </a:extLst>
          </p:cNvPr>
          <p:cNvCxnSpPr>
            <a:cxnSpLocks/>
          </p:cNvCxnSpPr>
          <p:nvPr/>
        </p:nvCxnSpPr>
        <p:spPr>
          <a:xfrm>
            <a:off x="8048730" y="4483519"/>
            <a:ext cx="1416818" cy="0"/>
          </a:xfrm>
          <a:prstGeom prst="straightConnector1">
            <a:avLst/>
          </a:prstGeom>
          <a:ln>
            <a:headEnd type="triangle"/>
            <a:tailEnd type="triangle"/>
          </a:ln>
        </p:spPr>
        <p:style>
          <a:lnRef idx="3">
            <a:schemeClr val="accent1"/>
          </a:lnRef>
          <a:fillRef idx="0">
            <a:schemeClr val="accent1"/>
          </a:fillRef>
          <a:effectRef idx="2">
            <a:schemeClr val="accent1"/>
          </a:effectRef>
          <a:fontRef idx="minor">
            <a:schemeClr val="tx1"/>
          </a:fontRef>
        </p:style>
      </p:cxnSp>
      <p:cxnSp>
        <p:nvCxnSpPr>
          <p:cNvPr id="14" name="直接箭头连接符 13">
            <a:extLst>
              <a:ext uri="{FF2B5EF4-FFF2-40B4-BE49-F238E27FC236}">
                <a16:creationId xmlns:a16="http://schemas.microsoft.com/office/drawing/2014/main" id="{529B892A-FDB1-46CA-B314-D4A0BCD7D584}"/>
              </a:ext>
            </a:extLst>
          </p:cNvPr>
          <p:cNvCxnSpPr>
            <a:cxnSpLocks/>
          </p:cNvCxnSpPr>
          <p:nvPr/>
        </p:nvCxnSpPr>
        <p:spPr>
          <a:xfrm>
            <a:off x="8048730" y="4835210"/>
            <a:ext cx="1416818" cy="0"/>
          </a:xfrm>
          <a:prstGeom prst="straightConnector1">
            <a:avLst/>
          </a:prstGeom>
          <a:ln>
            <a:headEnd type="triangle"/>
            <a:tailEnd type="triangle"/>
          </a:ln>
        </p:spPr>
        <p:style>
          <a:lnRef idx="3">
            <a:schemeClr val="accent1"/>
          </a:lnRef>
          <a:fillRef idx="0">
            <a:schemeClr val="accent1"/>
          </a:fillRef>
          <a:effectRef idx="2">
            <a:schemeClr val="accent1"/>
          </a:effectRef>
          <a:fontRef idx="minor">
            <a:schemeClr val="tx1"/>
          </a:fontRef>
        </p:style>
      </p:cxnSp>
      <p:cxnSp>
        <p:nvCxnSpPr>
          <p:cNvPr id="15" name="直接箭头连接符 14">
            <a:extLst>
              <a:ext uri="{FF2B5EF4-FFF2-40B4-BE49-F238E27FC236}">
                <a16:creationId xmlns:a16="http://schemas.microsoft.com/office/drawing/2014/main" id="{0882DB25-9DA5-43E4-A197-33799FB05B63}"/>
              </a:ext>
            </a:extLst>
          </p:cNvPr>
          <p:cNvCxnSpPr>
            <a:cxnSpLocks/>
          </p:cNvCxnSpPr>
          <p:nvPr/>
        </p:nvCxnSpPr>
        <p:spPr>
          <a:xfrm>
            <a:off x="8048730" y="5206999"/>
            <a:ext cx="1416818" cy="0"/>
          </a:xfrm>
          <a:prstGeom prst="straightConnector1">
            <a:avLst/>
          </a:prstGeom>
          <a:ln>
            <a:headEnd type="triangle"/>
            <a:tailEnd type="triangle"/>
          </a:ln>
        </p:spPr>
        <p:style>
          <a:lnRef idx="3">
            <a:schemeClr val="accent1"/>
          </a:lnRef>
          <a:fillRef idx="0">
            <a:schemeClr val="accent1"/>
          </a:fillRef>
          <a:effectRef idx="2">
            <a:schemeClr val="accent1"/>
          </a:effectRef>
          <a:fontRef idx="minor">
            <a:schemeClr val="tx1"/>
          </a:fontRef>
        </p:style>
      </p:cxnSp>
      <p:cxnSp>
        <p:nvCxnSpPr>
          <p:cNvPr id="16" name="直接箭头连接符 15">
            <a:extLst>
              <a:ext uri="{FF2B5EF4-FFF2-40B4-BE49-F238E27FC236}">
                <a16:creationId xmlns:a16="http://schemas.microsoft.com/office/drawing/2014/main" id="{AFCF42A7-3745-4459-89AD-31CD2C28FF5E}"/>
              </a:ext>
            </a:extLst>
          </p:cNvPr>
          <p:cNvCxnSpPr>
            <a:cxnSpLocks/>
          </p:cNvCxnSpPr>
          <p:nvPr/>
        </p:nvCxnSpPr>
        <p:spPr>
          <a:xfrm>
            <a:off x="8048730" y="2634623"/>
            <a:ext cx="1416818" cy="0"/>
          </a:xfrm>
          <a:prstGeom prst="straightConnector1">
            <a:avLst/>
          </a:prstGeom>
          <a:ln>
            <a:headEnd type="triangle"/>
            <a:tailEnd type="triangle"/>
          </a:ln>
        </p:spPr>
        <p:style>
          <a:lnRef idx="3">
            <a:schemeClr val="accent5"/>
          </a:lnRef>
          <a:fillRef idx="0">
            <a:schemeClr val="accent5"/>
          </a:fillRef>
          <a:effectRef idx="2">
            <a:schemeClr val="accent5"/>
          </a:effectRef>
          <a:fontRef idx="minor">
            <a:schemeClr val="tx1"/>
          </a:fontRef>
        </p:style>
      </p:cxnSp>
      <p:cxnSp>
        <p:nvCxnSpPr>
          <p:cNvPr id="17" name="直接箭头连接符 16">
            <a:extLst>
              <a:ext uri="{FF2B5EF4-FFF2-40B4-BE49-F238E27FC236}">
                <a16:creationId xmlns:a16="http://schemas.microsoft.com/office/drawing/2014/main" id="{990C61AD-4FF4-423C-9D90-FFFE21112DF4}"/>
              </a:ext>
            </a:extLst>
          </p:cNvPr>
          <p:cNvCxnSpPr>
            <a:cxnSpLocks/>
          </p:cNvCxnSpPr>
          <p:nvPr/>
        </p:nvCxnSpPr>
        <p:spPr>
          <a:xfrm>
            <a:off x="8048730" y="2986315"/>
            <a:ext cx="1416818" cy="0"/>
          </a:xfrm>
          <a:prstGeom prst="straightConnector1">
            <a:avLst/>
          </a:prstGeom>
          <a:ln>
            <a:headEnd type="triangle"/>
            <a:tailEnd type="triangle"/>
          </a:ln>
        </p:spPr>
        <p:style>
          <a:lnRef idx="3">
            <a:schemeClr val="accent5"/>
          </a:lnRef>
          <a:fillRef idx="0">
            <a:schemeClr val="accent5"/>
          </a:fillRef>
          <a:effectRef idx="2">
            <a:schemeClr val="accent5"/>
          </a:effectRef>
          <a:fontRef idx="minor">
            <a:schemeClr val="tx1"/>
          </a:fontRef>
        </p:style>
      </p:cxnSp>
      <p:cxnSp>
        <p:nvCxnSpPr>
          <p:cNvPr id="18" name="直接箭头连接符 17">
            <a:extLst>
              <a:ext uri="{FF2B5EF4-FFF2-40B4-BE49-F238E27FC236}">
                <a16:creationId xmlns:a16="http://schemas.microsoft.com/office/drawing/2014/main" id="{88A4029D-F6AB-485C-87D4-AC53A363B24F}"/>
              </a:ext>
            </a:extLst>
          </p:cNvPr>
          <p:cNvCxnSpPr>
            <a:cxnSpLocks/>
          </p:cNvCxnSpPr>
          <p:nvPr/>
        </p:nvCxnSpPr>
        <p:spPr>
          <a:xfrm>
            <a:off x="8048730" y="3353082"/>
            <a:ext cx="1416818" cy="0"/>
          </a:xfrm>
          <a:prstGeom prst="straightConnector1">
            <a:avLst/>
          </a:prstGeom>
          <a:ln>
            <a:headEnd type="triangle"/>
            <a:tailEnd type="triangle"/>
          </a:ln>
        </p:spPr>
        <p:style>
          <a:lnRef idx="3">
            <a:schemeClr val="accent5"/>
          </a:lnRef>
          <a:fillRef idx="0">
            <a:schemeClr val="accent5"/>
          </a:fillRef>
          <a:effectRef idx="2">
            <a:schemeClr val="accent5"/>
          </a:effectRef>
          <a:fontRef idx="minor">
            <a:schemeClr val="tx1"/>
          </a:fontRef>
        </p:style>
      </p:cxnSp>
      <p:cxnSp>
        <p:nvCxnSpPr>
          <p:cNvPr id="19" name="直接箭头连接符 18">
            <a:extLst>
              <a:ext uri="{FF2B5EF4-FFF2-40B4-BE49-F238E27FC236}">
                <a16:creationId xmlns:a16="http://schemas.microsoft.com/office/drawing/2014/main" id="{15BCA338-AB7F-49DB-9F78-591E73C43FC5}"/>
              </a:ext>
            </a:extLst>
          </p:cNvPr>
          <p:cNvCxnSpPr>
            <a:cxnSpLocks/>
          </p:cNvCxnSpPr>
          <p:nvPr/>
        </p:nvCxnSpPr>
        <p:spPr>
          <a:xfrm>
            <a:off x="8048730" y="5563719"/>
            <a:ext cx="1416818" cy="0"/>
          </a:xfrm>
          <a:prstGeom prst="straightConnector1">
            <a:avLst/>
          </a:prstGeom>
          <a:ln>
            <a:headEnd type="triangle"/>
            <a:tailEnd type="triangle"/>
          </a:ln>
        </p:spPr>
        <p:style>
          <a:lnRef idx="3">
            <a:schemeClr val="accent5"/>
          </a:lnRef>
          <a:fillRef idx="0">
            <a:schemeClr val="accent5"/>
          </a:fillRef>
          <a:effectRef idx="2">
            <a:schemeClr val="accent5"/>
          </a:effectRef>
          <a:fontRef idx="minor">
            <a:schemeClr val="tx1"/>
          </a:fontRef>
        </p:style>
      </p:cxnSp>
      <p:cxnSp>
        <p:nvCxnSpPr>
          <p:cNvPr id="20" name="直接箭头连接符 19">
            <a:extLst>
              <a:ext uri="{FF2B5EF4-FFF2-40B4-BE49-F238E27FC236}">
                <a16:creationId xmlns:a16="http://schemas.microsoft.com/office/drawing/2014/main" id="{2775E888-D62B-4552-A278-6866FBBC5FA5}"/>
              </a:ext>
            </a:extLst>
          </p:cNvPr>
          <p:cNvCxnSpPr>
            <a:cxnSpLocks/>
          </p:cNvCxnSpPr>
          <p:nvPr/>
        </p:nvCxnSpPr>
        <p:spPr>
          <a:xfrm>
            <a:off x="8048730" y="5955605"/>
            <a:ext cx="1416818" cy="0"/>
          </a:xfrm>
          <a:prstGeom prst="straightConnector1">
            <a:avLst/>
          </a:prstGeom>
          <a:ln>
            <a:headEnd type="triangle"/>
            <a:tailEnd type="triangle"/>
          </a:ln>
        </p:spPr>
        <p:style>
          <a:lnRef idx="3">
            <a:schemeClr val="accent5"/>
          </a:lnRef>
          <a:fillRef idx="0">
            <a:schemeClr val="accent5"/>
          </a:fillRef>
          <a:effectRef idx="2">
            <a:schemeClr val="accent5"/>
          </a:effectRef>
          <a:fontRef idx="minor">
            <a:schemeClr val="tx1"/>
          </a:fontRef>
        </p:style>
      </p:cxnSp>
      <p:cxnSp>
        <p:nvCxnSpPr>
          <p:cNvPr id="21" name="直接箭头连接符 20">
            <a:extLst>
              <a:ext uri="{FF2B5EF4-FFF2-40B4-BE49-F238E27FC236}">
                <a16:creationId xmlns:a16="http://schemas.microsoft.com/office/drawing/2014/main" id="{940DDC56-1A77-418C-B45A-A0365E2B5DBF}"/>
              </a:ext>
            </a:extLst>
          </p:cNvPr>
          <p:cNvCxnSpPr>
            <a:cxnSpLocks/>
          </p:cNvCxnSpPr>
          <p:nvPr/>
        </p:nvCxnSpPr>
        <p:spPr>
          <a:xfrm>
            <a:off x="8048730" y="6317346"/>
            <a:ext cx="1416818" cy="0"/>
          </a:xfrm>
          <a:prstGeom prst="straightConnector1">
            <a:avLst/>
          </a:prstGeom>
          <a:ln>
            <a:headEnd type="triangle"/>
            <a:tailEnd type="triangle"/>
          </a:ln>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25833894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7486B74-0EEC-4876-B346-49B09825DF17}"/>
              </a:ext>
            </a:extLst>
          </p:cNvPr>
          <p:cNvSpPr>
            <a:spLocks noGrp="1"/>
          </p:cNvSpPr>
          <p:nvPr>
            <p:ph type="title"/>
          </p:nvPr>
        </p:nvSpPr>
        <p:spPr/>
        <p:txBody>
          <a:bodyPr/>
          <a:lstStyle/>
          <a:p>
            <a:r>
              <a:rPr lang="zh-CN" altLang="en-US" dirty="0"/>
              <a:t>结构体数组的大小</a:t>
            </a:r>
          </a:p>
        </p:txBody>
      </p:sp>
      <p:sp>
        <p:nvSpPr>
          <p:cNvPr id="3" name="文本占位符 2">
            <a:extLst>
              <a:ext uri="{FF2B5EF4-FFF2-40B4-BE49-F238E27FC236}">
                <a16:creationId xmlns:a16="http://schemas.microsoft.com/office/drawing/2014/main" id="{DDB1B7A7-FDB8-450F-8CB9-75EDC5E211C8}"/>
              </a:ext>
            </a:extLst>
          </p:cNvPr>
          <p:cNvSpPr>
            <a:spLocks noGrp="1"/>
          </p:cNvSpPr>
          <p:nvPr>
            <p:ph type="body" sz="quarter" idx="10"/>
          </p:nvPr>
        </p:nvSpPr>
        <p:spPr/>
        <p:txBody>
          <a:bodyPr/>
          <a:lstStyle/>
          <a:p>
            <a:r>
              <a:rPr lang="zh-CN" altLang="en-US" dirty="0"/>
              <a:t>假设对齐要求为 </a:t>
            </a:r>
            <a:r>
              <a:rPr lang="en-US" altLang="zh-CN" dirty="0"/>
              <a:t>char: 1</a:t>
            </a:r>
            <a:r>
              <a:rPr lang="zh-CN" altLang="en-US" dirty="0"/>
              <a:t>，</a:t>
            </a:r>
            <a:r>
              <a:rPr lang="en-US" altLang="zh-CN" dirty="0"/>
              <a:t>long:</a:t>
            </a:r>
            <a:r>
              <a:rPr lang="zh-CN" altLang="en-US" dirty="0"/>
              <a:t> </a:t>
            </a:r>
            <a:r>
              <a:rPr lang="en-US" altLang="zh-CN" dirty="0"/>
              <a:t>4</a:t>
            </a:r>
          </a:p>
          <a:p>
            <a:endParaRPr lang="zh-CN" altLang="en-US" dirty="0"/>
          </a:p>
        </p:txBody>
      </p:sp>
      <p:sp>
        <p:nvSpPr>
          <p:cNvPr id="4" name="卷形: 垂直 3">
            <a:extLst>
              <a:ext uri="{FF2B5EF4-FFF2-40B4-BE49-F238E27FC236}">
                <a16:creationId xmlns:a16="http://schemas.microsoft.com/office/drawing/2014/main" id="{81B6FB25-BC5C-4A5B-9548-C86E0664A6DF}"/>
              </a:ext>
            </a:extLst>
          </p:cNvPr>
          <p:cNvSpPr/>
          <p:nvPr/>
        </p:nvSpPr>
        <p:spPr bwMode="auto">
          <a:xfrm>
            <a:off x="994565" y="1871505"/>
            <a:ext cx="3056032" cy="2142509"/>
          </a:xfrm>
          <a:prstGeom prst="verticalScroll">
            <a:avLst>
              <a:gd name="adj" fmla="val 5891"/>
            </a:avLst>
          </a:prstGeom>
          <a:ln>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91440" tIns="45720" rIns="91440" bIns="45720" numCol="1" rtlCol="0" anchor="t" anchorCtr="0" compatLnSpc="1">
            <a:prstTxWarp prst="textNoShape">
              <a:avLst/>
            </a:prstTxWarp>
          </a:bodyPr>
          <a:lstStyle/>
          <a:p>
            <a:pPr marL="0" lvl="1">
              <a:tabLst>
                <a:tab pos="444500" algn="l"/>
              </a:tabLst>
            </a:pPr>
            <a:r>
              <a:rPr lang="en-US" altLang="zh-CN" sz="2400" dirty="0">
                <a:latin typeface="Times New Roman" panose="02020603050405020304" pitchFamily="18" charset="0"/>
                <a:cs typeface="Times New Roman" panose="02020603050405020304" pitchFamily="18" charset="0"/>
              </a:rPr>
              <a:t>struct  _a{</a:t>
            </a:r>
          </a:p>
          <a:p>
            <a:pPr marL="0" lvl="1">
              <a:tabLst>
                <a:tab pos="444500" algn="l"/>
              </a:tabLst>
            </a:pPr>
            <a:r>
              <a:rPr lang="en-US" altLang="zh-CN" sz="2400" dirty="0">
                <a:latin typeface="Times New Roman" panose="02020603050405020304" pitchFamily="18" charset="0"/>
                <a:cs typeface="Times New Roman" panose="02020603050405020304" pitchFamily="18" charset="0"/>
              </a:rPr>
              <a:t>	char c1;</a:t>
            </a:r>
          </a:p>
          <a:p>
            <a:pPr marL="0" lvl="1">
              <a:tabLst>
                <a:tab pos="444500" algn="l"/>
              </a:tabLst>
            </a:pPr>
            <a:r>
              <a:rPr lang="en-US" altLang="zh-CN" sz="2400" dirty="0">
                <a:latin typeface="Times New Roman" panose="02020603050405020304" pitchFamily="18" charset="0"/>
                <a:cs typeface="Times New Roman" panose="02020603050405020304" pitchFamily="18" charset="0"/>
              </a:rPr>
              <a:t>	long </a:t>
            </a:r>
            <a:r>
              <a:rPr lang="en-US" altLang="zh-CN" sz="2400" dirty="0" err="1">
                <a:latin typeface="Times New Roman" panose="02020603050405020304" pitchFamily="18" charset="0"/>
                <a:cs typeface="Times New Roman" panose="02020603050405020304" pitchFamily="18" charset="0"/>
              </a:rPr>
              <a:t>i</a:t>
            </a:r>
            <a:r>
              <a:rPr lang="en-US" altLang="zh-CN" sz="2400" dirty="0">
                <a:latin typeface="Times New Roman" panose="02020603050405020304" pitchFamily="18" charset="0"/>
                <a:cs typeface="Times New Roman" panose="02020603050405020304" pitchFamily="18" charset="0"/>
              </a:rPr>
              <a:t>;</a:t>
            </a:r>
          </a:p>
          <a:p>
            <a:pPr marL="0" lvl="1">
              <a:tabLst>
                <a:tab pos="444500" algn="l"/>
              </a:tabLst>
            </a:pPr>
            <a:r>
              <a:rPr lang="en-US" altLang="zh-CN" sz="2400" dirty="0">
                <a:latin typeface="Times New Roman" panose="02020603050405020304" pitchFamily="18" charset="0"/>
                <a:cs typeface="Times New Roman" panose="02020603050405020304" pitchFamily="18" charset="0"/>
              </a:rPr>
              <a:t>	</a:t>
            </a:r>
            <a:r>
              <a:rPr lang="en-US" altLang="zh-CN" sz="2400" dirty="0">
                <a:solidFill>
                  <a:srgbClr val="C00000"/>
                </a:solidFill>
                <a:latin typeface="Times New Roman" panose="02020603050405020304" pitchFamily="18" charset="0"/>
                <a:cs typeface="Times New Roman" panose="02020603050405020304" pitchFamily="18" charset="0"/>
              </a:rPr>
              <a:t>char c2;</a:t>
            </a:r>
          </a:p>
          <a:p>
            <a:pPr marL="0" lvl="1">
              <a:tabLst>
                <a:tab pos="444500" algn="l"/>
              </a:tabLst>
            </a:pPr>
            <a:r>
              <a:rPr lang="en-US" altLang="zh-CN" sz="2400" dirty="0">
                <a:latin typeface="Times New Roman" panose="02020603050405020304" pitchFamily="18" charset="0"/>
                <a:cs typeface="Times New Roman" panose="02020603050405020304" pitchFamily="18" charset="0"/>
              </a:rPr>
              <a:t>}a;</a:t>
            </a:r>
            <a:endParaRPr lang="zh-CN" altLang="en-US" dirty="0"/>
          </a:p>
        </p:txBody>
      </p:sp>
      <p:sp>
        <p:nvSpPr>
          <p:cNvPr id="5" name="卷形: 垂直 4">
            <a:extLst>
              <a:ext uri="{FF2B5EF4-FFF2-40B4-BE49-F238E27FC236}">
                <a16:creationId xmlns:a16="http://schemas.microsoft.com/office/drawing/2014/main" id="{17643AC0-53F7-404F-9DB7-D716227D4217}"/>
              </a:ext>
            </a:extLst>
          </p:cNvPr>
          <p:cNvSpPr/>
          <p:nvPr/>
        </p:nvSpPr>
        <p:spPr bwMode="auto">
          <a:xfrm>
            <a:off x="6485128" y="1871506"/>
            <a:ext cx="3056032" cy="2142509"/>
          </a:xfrm>
          <a:prstGeom prst="verticalScroll">
            <a:avLst>
              <a:gd name="adj" fmla="val 6659"/>
            </a:avLst>
          </a:prstGeom>
          <a:ln>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91440" tIns="45720" rIns="91440" bIns="45720" numCol="1" rtlCol="0" anchor="t" anchorCtr="0" compatLnSpc="1">
            <a:prstTxWarp prst="textNoShape">
              <a:avLst/>
            </a:prstTxWarp>
          </a:bodyPr>
          <a:lstStyle/>
          <a:p>
            <a:pPr marL="0" lvl="1">
              <a:tabLst>
                <a:tab pos="444500" algn="l"/>
              </a:tabLst>
            </a:pPr>
            <a:r>
              <a:rPr lang="en-US" altLang="zh-CN" sz="2400" dirty="0">
                <a:latin typeface="Times New Roman" panose="02020603050405020304" pitchFamily="18" charset="0"/>
                <a:cs typeface="Times New Roman" panose="02020603050405020304" pitchFamily="18" charset="0"/>
              </a:rPr>
              <a:t>struct  _b{</a:t>
            </a:r>
          </a:p>
          <a:p>
            <a:pPr marL="0" lvl="1">
              <a:tabLst>
                <a:tab pos="444500" algn="l"/>
              </a:tabLst>
            </a:pPr>
            <a:r>
              <a:rPr lang="en-US" altLang="zh-CN" sz="2400" dirty="0">
                <a:latin typeface="Times New Roman" panose="02020603050405020304" pitchFamily="18" charset="0"/>
                <a:cs typeface="Times New Roman" panose="02020603050405020304" pitchFamily="18" charset="0"/>
              </a:rPr>
              <a:t>	char c1;</a:t>
            </a:r>
          </a:p>
          <a:p>
            <a:pPr marL="0" lvl="1">
              <a:tabLst>
                <a:tab pos="444500" algn="l"/>
              </a:tabLst>
            </a:pPr>
            <a:r>
              <a:rPr lang="en-US" altLang="zh-CN" sz="2400" dirty="0">
                <a:latin typeface="Times New Roman" panose="02020603050405020304" pitchFamily="18" charset="0"/>
                <a:cs typeface="Times New Roman" panose="02020603050405020304" pitchFamily="18" charset="0"/>
              </a:rPr>
              <a:t>	</a:t>
            </a:r>
            <a:r>
              <a:rPr lang="en-US" altLang="zh-CN" sz="2400" dirty="0">
                <a:solidFill>
                  <a:srgbClr val="C00000"/>
                </a:solidFill>
                <a:latin typeface="Times New Roman" panose="02020603050405020304" pitchFamily="18" charset="0"/>
                <a:cs typeface="Times New Roman" panose="02020603050405020304" pitchFamily="18" charset="0"/>
              </a:rPr>
              <a:t>char c2;</a:t>
            </a:r>
          </a:p>
          <a:p>
            <a:pPr marL="0" lvl="1">
              <a:tabLst>
                <a:tab pos="444500" algn="l"/>
              </a:tabLst>
            </a:pPr>
            <a:r>
              <a:rPr lang="en-US" altLang="zh-CN" sz="2400" dirty="0">
                <a:latin typeface="Times New Roman" panose="02020603050405020304" pitchFamily="18" charset="0"/>
                <a:cs typeface="Times New Roman" panose="02020603050405020304" pitchFamily="18" charset="0"/>
              </a:rPr>
              <a:t>	long </a:t>
            </a:r>
            <a:r>
              <a:rPr lang="en-US" altLang="zh-CN" sz="2400" dirty="0" err="1">
                <a:latin typeface="Times New Roman" panose="02020603050405020304" pitchFamily="18" charset="0"/>
                <a:cs typeface="Times New Roman" panose="02020603050405020304" pitchFamily="18" charset="0"/>
              </a:rPr>
              <a:t>i</a:t>
            </a:r>
            <a:r>
              <a:rPr lang="en-US" altLang="zh-CN" sz="2400" dirty="0">
                <a:latin typeface="Times New Roman" panose="02020603050405020304" pitchFamily="18" charset="0"/>
                <a:cs typeface="Times New Roman" panose="02020603050405020304" pitchFamily="18" charset="0"/>
              </a:rPr>
              <a:t>;</a:t>
            </a:r>
          </a:p>
          <a:p>
            <a:pPr marL="0" lvl="1">
              <a:tabLst>
                <a:tab pos="444500" algn="l"/>
              </a:tabLst>
            </a:pPr>
            <a:r>
              <a:rPr lang="en-US" altLang="zh-CN" sz="2400" dirty="0">
                <a:latin typeface="Times New Roman" panose="02020603050405020304" pitchFamily="18" charset="0"/>
                <a:cs typeface="Times New Roman" panose="02020603050405020304" pitchFamily="18" charset="0"/>
              </a:rPr>
              <a:t>}b;</a:t>
            </a:r>
            <a:endParaRPr lang="zh-CN" altLang="en-US" dirty="0"/>
          </a:p>
        </p:txBody>
      </p:sp>
      <p:sp>
        <p:nvSpPr>
          <p:cNvPr id="6" name="矩形 5">
            <a:extLst>
              <a:ext uri="{FF2B5EF4-FFF2-40B4-BE49-F238E27FC236}">
                <a16:creationId xmlns:a16="http://schemas.microsoft.com/office/drawing/2014/main" id="{E0C28D6B-6BC6-491E-9D00-F411D78F0DD2}"/>
              </a:ext>
            </a:extLst>
          </p:cNvPr>
          <p:cNvSpPr/>
          <p:nvPr/>
        </p:nvSpPr>
        <p:spPr>
          <a:xfrm>
            <a:off x="5665372" y="938213"/>
            <a:ext cx="3946914" cy="461665"/>
          </a:xfrm>
          <a:prstGeom prst="rect">
            <a:avLst/>
          </a:prstGeom>
        </p:spPr>
        <p:txBody>
          <a:bodyPr wrap="none">
            <a:spAutoFit/>
          </a:bodyPr>
          <a:lstStyle/>
          <a:p>
            <a:r>
              <a:rPr lang="en-US" altLang="zh-CN" sz="2400" dirty="0" err="1">
                <a:latin typeface="Times New Roman" panose="02020603050405020304" pitchFamily="18" charset="0"/>
                <a:cs typeface="Times New Roman" panose="02020603050405020304" pitchFamily="18" charset="0"/>
              </a:rPr>
              <a:t>sizeof</a:t>
            </a:r>
            <a:r>
              <a:rPr lang="en-US" altLang="zh-CN" sz="2400" dirty="0">
                <a:latin typeface="Times New Roman" panose="02020603050405020304" pitchFamily="18" charset="0"/>
                <a:cs typeface="Times New Roman" panose="02020603050405020304" pitchFamily="18" charset="0"/>
              </a:rPr>
              <a:t>(char)=1, </a:t>
            </a:r>
            <a:r>
              <a:rPr lang="en-US" altLang="zh-CN" sz="2400" dirty="0" err="1">
                <a:latin typeface="Times New Roman" panose="02020603050405020304" pitchFamily="18" charset="0"/>
                <a:cs typeface="Times New Roman" panose="02020603050405020304" pitchFamily="18" charset="0"/>
              </a:rPr>
              <a:t>sizeof</a:t>
            </a:r>
            <a:r>
              <a:rPr lang="en-US" altLang="zh-CN" sz="2400" dirty="0">
                <a:latin typeface="Times New Roman" panose="02020603050405020304" pitchFamily="18" charset="0"/>
                <a:cs typeface="Times New Roman" panose="02020603050405020304" pitchFamily="18" charset="0"/>
              </a:rPr>
              <a:t>(long)=4</a:t>
            </a:r>
          </a:p>
        </p:txBody>
      </p:sp>
      <p:graphicFrame>
        <p:nvGraphicFramePr>
          <p:cNvPr id="7" name="表格 10">
            <a:extLst>
              <a:ext uri="{FF2B5EF4-FFF2-40B4-BE49-F238E27FC236}">
                <a16:creationId xmlns:a16="http://schemas.microsoft.com/office/drawing/2014/main" id="{462B40CA-CE3E-47F2-9BBD-BC7C77D5AF6C}"/>
              </a:ext>
            </a:extLst>
          </p:cNvPr>
          <p:cNvGraphicFramePr>
            <a:graphicFrameLocks noGrp="1"/>
          </p:cNvGraphicFramePr>
          <p:nvPr>
            <p:extLst>
              <p:ext uri="{D42A27DB-BD31-4B8C-83A1-F6EECF244321}">
                <p14:modId xmlns:p14="http://schemas.microsoft.com/office/powerpoint/2010/main" val="277895229"/>
              </p:ext>
            </p:extLst>
          </p:nvPr>
        </p:nvGraphicFramePr>
        <p:xfrm>
          <a:off x="4361048" y="1780028"/>
          <a:ext cx="1304324" cy="4145280"/>
        </p:xfrm>
        <a:graphic>
          <a:graphicData uri="http://schemas.openxmlformats.org/drawingml/2006/table">
            <a:tbl>
              <a:tblPr>
                <a:tableStyleId>{5C22544A-7EE6-4342-B048-85BDC9FD1C3A}</a:tableStyleId>
              </a:tblPr>
              <a:tblGrid>
                <a:gridCol w="652162">
                  <a:extLst>
                    <a:ext uri="{9D8B030D-6E8A-4147-A177-3AD203B41FA5}">
                      <a16:colId xmlns:a16="http://schemas.microsoft.com/office/drawing/2014/main" val="2699095514"/>
                    </a:ext>
                  </a:extLst>
                </a:gridCol>
                <a:gridCol w="652162">
                  <a:extLst>
                    <a:ext uri="{9D8B030D-6E8A-4147-A177-3AD203B41FA5}">
                      <a16:colId xmlns:a16="http://schemas.microsoft.com/office/drawing/2014/main" val="485371451"/>
                    </a:ext>
                  </a:extLst>
                </a:gridCol>
              </a:tblGrid>
              <a:tr h="344980">
                <a:tc>
                  <a:txBody>
                    <a:bodyPr/>
                    <a:lstStyle/>
                    <a:p>
                      <a:pPr algn="ctr">
                        <a:lnSpc>
                          <a:spcPts val="2000"/>
                        </a:lnSpc>
                      </a:pPr>
                      <a:r>
                        <a:rPr lang="en-US" altLang="zh-CN" sz="2000" dirty="0">
                          <a:latin typeface="Times New Roman" panose="02020603050405020304" pitchFamily="18" charset="0"/>
                          <a:cs typeface="Times New Roman" panose="02020603050405020304" pitchFamily="18" charset="0"/>
                        </a:rPr>
                        <a:t>0</a:t>
                      </a:r>
                      <a:endParaRPr lang="zh-CN" altLang="en-US" sz="20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marL="0" marR="0" lvl="0" indent="0" algn="ctr" defTabSz="914400" rtl="0" eaLnBrk="1" fontAlgn="auto" latinLnBrk="0" hangingPunct="1">
                        <a:lnSpc>
                          <a:spcPts val="2000"/>
                        </a:lnSpc>
                        <a:spcBef>
                          <a:spcPts val="0"/>
                        </a:spcBef>
                        <a:spcAft>
                          <a:spcPts val="0"/>
                        </a:spcAft>
                        <a:buClrTx/>
                        <a:buSzTx/>
                        <a:buFontTx/>
                        <a:buNone/>
                        <a:tabLst/>
                        <a:defRPr/>
                      </a:pPr>
                      <a:r>
                        <a:rPr lang="en-US" altLang="zh-CN" sz="2000" dirty="0">
                          <a:latin typeface="Times New Roman" panose="02020603050405020304" pitchFamily="18" charset="0"/>
                          <a:cs typeface="Times New Roman" panose="02020603050405020304" pitchFamily="18" charset="0"/>
                        </a:rPr>
                        <a:t>c1</a:t>
                      </a:r>
                      <a:endParaRPr lang="zh-CN" altLang="en-US" sz="20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1170670221"/>
                  </a:ext>
                </a:extLst>
              </a:tr>
              <a:tr h="344980">
                <a:tc>
                  <a:txBody>
                    <a:bodyPr/>
                    <a:lstStyle/>
                    <a:p>
                      <a:pPr algn="ctr">
                        <a:lnSpc>
                          <a:spcPts val="2000"/>
                        </a:lnSpc>
                      </a:pPr>
                      <a:r>
                        <a:rPr lang="en-US" altLang="zh-CN" sz="2000" dirty="0">
                          <a:latin typeface="Times New Roman" panose="02020603050405020304" pitchFamily="18" charset="0"/>
                          <a:cs typeface="Times New Roman" panose="02020603050405020304" pitchFamily="18" charset="0"/>
                        </a:rPr>
                        <a:t>1</a:t>
                      </a:r>
                      <a:endParaRPr lang="zh-CN" altLang="en-US" sz="20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lnSpc>
                          <a:spcPts val="2000"/>
                        </a:lnSpc>
                      </a:pPr>
                      <a:r>
                        <a:rPr lang="en-US" altLang="zh-CN" sz="2000" dirty="0">
                          <a:latin typeface="Times New Roman" panose="02020603050405020304" pitchFamily="18" charset="0"/>
                          <a:cs typeface="Times New Roman" panose="02020603050405020304" pitchFamily="18" charset="0"/>
                        </a:rPr>
                        <a:t>-</a:t>
                      </a:r>
                      <a:endParaRPr lang="zh-CN" altLang="en-US" sz="20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50208055"/>
                  </a:ext>
                </a:extLst>
              </a:tr>
              <a:tr h="344980">
                <a:tc>
                  <a:txBody>
                    <a:bodyPr/>
                    <a:lstStyle/>
                    <a:p>
                      <a:pPr algn="ctr">
                        <a:lnSpc>
                          <a:spcPts val="2000"/>
                        </a:lnSpc>
                      </a:pPr>
                      <a:r>
                        <a:rPr lang="en-US" altLang="zh-CN" sz="2000" dirty="0">
                          <a:latin typeface="Times New Roman" panose="02020603050405020304" pitchFamily="18" charset="0"/>
                          <a:cs typeface="Times New Roman" panose="02020603050405020304" pitchFamily="18" charset="0"/>
                        </a:rPr>
                        <a:t>2</a:t>
                      </a:r>
                      <a:endParaRPr lang="zh-CN" altLang="en-US" sz="20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lnSpc>
                          <a:spcPts val="2000"/>
                        </a:lnSpc>
                      </a:pPr>
                      <a:r>
                        <a:rPr lang="en-US" altLang="zh-CN" sz="2000" dirty="0">
                          <a:latin typeface="Times New Roman" panose="02020603050405020304" pitchFamily="18" charset="0"/>
                          <a:cs typeface="Times New Roman" panose="02020603050405020304" pitchFamily="18" charset="0"/>
                        </a:rPr>
                        <a:t>-</a:t>
                      </a:r>
                      <a:endParaRPr lang="zh-CN" altLang="en-US" sz="20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272697664"/>
                  </a:ext>
                </a:extLst>
              </a:tr>
              <a:tr h="344980">
                <a:tc>
                  <a:txBody>
                    <a:bodyPr/>
                    <a:lstStyle/>
                    <a:p>
                      <a:pPr algn="ctr">
                        <a:lnSpc>
                          <a:spcPts val="2000"/>
                        </a:lnSpc>
                      </a:pPr>
                      <a:r>
                        <a:rPr lang="en-US" altLang="zh-CN" sz="2000" dirty="0">
                          <a:latin typeface="Times New Roman" panose="02020603050405020304" pitchFamily="18" charset="0"/>
                          <a:cs typeface="Times New Roman" panose="02020603050405020304" pitchFamily="18" charset="0"/>
                        </a:rPr>
                        <a:t>3</a:t>
                      </a:r>
                      <a:endParaRPr lang="zh-CN" altLang="en-US" sz="20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lnSpc>
                          <a:spcPts val="2000"/>
                        </a:lnSpc>
                      </a:pPr>
                      <a:r>
                        <a:rPr lang="en-US" altLang="zh-CN" sz="2000" dirty="0">
                          <a:latin typeface="Times New Roman" panose="02020603050405020304" pitchFamily="18" charset="0"/>
                          <a:cs typeface="Times New Roman" panose="02020603050405020304" pitchFamily="18" charset="0"/>
                        </a:rPr>
                        <a:t>-</a:t>
                      </a:r>
                      <a:endParaRPr lang="zh-CN" altLang="en-US" sz="20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853266503"/>
                  </a:ext>
                </a:extLst>
              </a:tr>
              <a:tr h="344980">
                <a:tc>
                  <a:txBody>
                    <a:bodyPr/>
                    <a:lstStyle/>
                    <a:p>
                      <a:pPr algn="ctr">
                        <a:lnSpc>
                          <a:spcPts val="2000"/>
                        </a:lnSpc>
                      </a:pPr>
                      <a:r>
                        <a:rPr lang="en-US" altLang="zh-CN" sz="2000" dirty="0">
                          <a:latin typeface="Times New Roman" panose="02020603050405020304" pitchFamily="18" charset="0"/>
                          <a:cs typeface="Times New Roman" panose="02020603050405020304" pitchFamily="18" charset="0"/>
                        </a:rPr>
                        <a:t>4</a:t>
                      </a:r>
                      <a:endParaRPr lang="zh-CN" altLang="en-US" sz="20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rowSpan="4">
                  <a:txBody>
                    <a:bodyPr/>
                    <a:lstStyle/>
                    <a:p>
                      <a:pPr algn="ctr">
                        <a:lnSpc>
                          <a:spcPts val="2000"/>
                        </a:lnSpc>
                      </a:pPr>
                      <a:r>
                        <a:rPr lang="en-US" altLang="zh-CN" sz="2000" dirty="0" err="1">
                          <a:latin typeface="Times New Roman" panose="02020603050405020304" pitchFamily="18" charset="0"/>
                          <a:cs typeface="Times New Roman" panose="02020603050405020304" pitchFamily="18" charset="0"/>
                        </a:rPr>
                        <a:t>i</a:t>
                      </a:r>
                      <a:endParaRPr lang="zh-CN" altLang="en-US" sz="20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1301032395"/>
                  </a:ext>
                </a:extLst>
              </a:tr>
              <a:tr h="344980">
                <a:tc>
                  <a:txBody>
                    <a:bodyPr/>
                    <a:lstStyle/>
                    <a:p>
                      <a:pPr algn="ctr">
                        <a:lnSpc>
                          <a:spcPts val="2000"/>
                        </a:lnSpc>
                      </a:pPr>
                      <a:r>
                        <a:rPr lang="en-US" altLang="zh-CN" sz="2000" dirty="0">
                          <a:latin typeface="Times New Roman" panose="02020603050405020304" pitchFamily="18" charset="0"/>
                          <a:cs typeface="Times New Roman" panose="02020603050405020304" pitchFamily="18" charset="0"/>
                        </a:rPr>
                        <a:t>5</a:t>
                      </a:r>
                      <a:endParaRPr lang="zh-CN" altLang="en-US" sz="20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vMerge="1">
                  <a:txBody>
                    <a:bodyPr/>
                    <a:lstStyle/>
                    <a:p>
                      <a:endParaRPr lang="zh-CN" alt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26206483"/>
                  </a:ext>
                </a:extLst>
              </a:tr>
              <a:tr h="344980">
                <a:tc>
                  <a:txBody>
                    <a:bodyPr/>
                    <a:lstStyle/>
                    <a:p>
                      <a:pPr algn="ctr">
                        <a:lnSpc>
                          <a:spcPts val="2000"/>
                        </a:lnSpc>
                      </a:pPr>
                      <a:r>
                        <a:rPr lang="en-US" altLang="zh-CN" sz="2000" dirty="0">
                          <a:latin typeface="Times New Roman" panose="02020603050405020304" pitchFamily="18" charset="0"/>
                          <a:cs typeface="Times New Roman" panose="02020603050405020304" pitchFamily="18" charset="0"/>
                        </a:rPr>
                        <a:t>6</a:t>
                      </a:r>
                      <a:endParaRPr lang="zh-CN" altLang="en-US" sz="20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vMerge="1">
                  <a:txBody>
                    <a:bodyPr/>
                    <a:lstStyle/>
                    <a:p>
                      <a:endParaRPr lang="zh-CN" alt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812839410"/>
                  </a:ext>
                </a:extLst>
              </a:tr>
              <a:tr h="344980">
                <a:tc>
                  <a:txBody>
                    <a:bodyPr/>
                    <a:lstStyle/>
                    <a:p>
                      <a:pPr algn="ctr">
                        <a:lnSpc>
                          <a:spcPts val="2000"/>
                        </a:lnSpc>
                      </a:pPr>
                      <a:r>
                        <a:rPr lang="en-US" altLang="zh-CN" sz="2000" dirty="0">
                          <a:latin typeface="Times New Roman" panose="02020603050405020304" pitchFamily="18" charset="0"/>
                          <a:cs typeface="Times New Roman" panose="02020603050405020304" pitchFamily="18" charset="0"/>
                        </a:rPr>
                        <a:t>7</a:t>
                      </a:r>
                      <a:endParaRPr lang="zh-CN" altLang="en-US" sz="20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vMerge="1">
                  <a:txBody>
                    <a:bodyPr/>
                    <a:lstStyle/>
                    <a:p>
                      <a:endParaRPr lang="zh-CN" alt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762614374"/>
                  </a:ext>
                </a:extLst>
              </a:tr>
              <a:tr h="344980">
                <a:tc>
                  <a:txBody>
                    <a:bodyPr/>
                    <a:lstStyle/>
                    <a:p>
                      <a:pPr algn="ctr">
                        <a:lnSpc>
                          <a:spcPts val="2000"/>
                        </a:lnSpc>
                      </a:pPr>
                      <a:r>
                        <a:rPr lang="en-US" altLang="zh-CN" sz="2000" dirty="0">
                          <a:latin typeface="Times New Roman" panose="02020603050405020304" pitchFamily="18" charset="0"/>
                          <a:cs typeface="Times New Roman" panose="02020603050405020304" pitchFamily="18" charset="0"/>
                        </a:rPr>
                        <a:t>8</a:t>
                      </a:r>
                      <a:endParaRPr lang="zh-CN" altLang="en-US" sz="20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ctr">
                        <a:lnSpc>
                          <a:spcPts val="2000"/>
                        </a:lnSpc>
                      </a:pPr>
                      <a:r>
                        <a:rPr lang="en-US" altLang="zh-CN" sz="2000" dirty="0">
                          <a:latin typeface="Times New Roman" panose="02020603050405020304" pitchFamily="18" charset="0"/>
                          <a:cs typeface="Times New Roman" panose="02020603050405020304" pitchFamily="18" charset="0"/>
                        </a:rPr>
                        <a:t>c2</a:t>
                      </a:r>
                      <a:endParaRPr lang="zh-CN" altLang="en-US" sz="20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414509594"/>
                  </a:ext>
                </a:extLst>
              </a:tr>
              <a:tr h="344980">
                <a:tc>
                  <a:txBody>
                    <a:bodyPr/>
                    <a:lstStyle/>
                    <a:p>
                      <a:pPr algn="ctr">
                        <a:lnSpc>
                          <a:spcPts val="2000"/>
                        </a:lnSpc>
                      </a:pPr>
                      <a:r>
                        <a:rPr lang="en-US" altLang="zh-CN" sz="2000" dirty="0">
                          <a:latin typeface="Times New Roman" panose="02020603050405020304" pitchFamily="18" charset="0"/>
                          <a:cs typeface="Times New Roman" panose="02020603050405020304" pitchFamily="18" charset="0"/>
                        </a:rPr>
                        <a:t>9</a:t>
                      </a:r>
                      <a:endParaRPr lang="zh-CN" altLang="en-US" sz="20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lnSpc>
                          <a:spcPts val="2000"/>
                        </a:lnSpc>
                      </a:pPr>
                      <a:r>
                        <a:rPr lang="en-US" altLang="zh-CN" sz="2000" dirty="0">
                          <a:latin typeface="Times New Roman" panose="02020603050405020304" pitchFamily="18" charset="0"/>
                          <a:cs typeface="Times New Roman" panose="02020603050405020304" pitchFamily="18" charset="0"/>
                        </a:rPr>
                        <a:t>-</a:t>
                      </a:r>
                      <a:endParaRPr lang="zh-CN" altLang="en-US" sz="20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391218719"/>
                  </a:ext>
                </a:extLst>
              </a:tr>
              <a:tr h="344980">
                <a:tc>
                  <a:txBody>
                    <a:bodyPr/>
                    <a:lstStyle/>
                    <a:p>
                      <a:pPr algn="ctr">
                        <a:lnSpc>
                          <a:spcPts val="2000"/>
                        </a:lnSpc>
                      </a:pPr>
                      <a:r>
                        <a:rPr lang="en-US" altLang="zh-CN" sz="2000" dirty="0">
                          <a:latin typeface="Times New Roman" panose="02020603050405020304" pitchFamily="18" charset="0"/>
                          <a:cs typeface="Times New Roman" panose="02020603050405020304" pitchFamily="18" charset="0"/>
                        </a:rPr>
                        <a:t>10</a:t>
                      </a:r>
                      <a:endParaRPr lang="zh-CN" altLang="en-US" sz="20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lnSpc>
                          <a:spcPts val="2000"/>
                        </a:lnSpc>
                      </a:pPr>
                      <a:r>
                        <a:rPr lang="en-US" altLang="zh-CN" sz="2000" dirty="0">
                          <a:latin typeface="Times New Roman" panose="02020603050405020304" pitchFamily="18" charset="0"/>
                          <a:cs typeface="Times New Roman" panose="02020603050405020304" pitchFamily="18" charset="0"/>
                        </a:rPr>
                        <a:t>-</a:t>
                      </a:r>
                      <a:endParaRPr lang="zh-CN" altLang="en-US" sz="20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194117308"/>
                  </a:ext>
                </a:extLst>
              </a:tr>
              <a:tr h="344980">
                <a:tc>
                  <a:txBody>
                    <a:bodyPr/>
                    <a:lstStyle/>
                    <a:p>
                      <a:pPr algn="ctr">
                        <a:lnSpc>
                          <a:spcPts val="2000"/>
                        </a:lnSpc>
                      </a:pPr>
                      <a:r>
                        <a:rPr lang="en-US" altLang="zh-CN" sz="2000" dirty="0">
                          <a:latin typeface="Times New Roman" panose="02020603050405020304" pitchFamily="18" charset="0"/>
                          <a:cs typeface="Times New Roman" panose="02020603050405020304" pitchFamily="18" charset="0"/>
                        </a:rPr>
                        <a:t>11</a:t>
                      </a:r>
                      <a:endParaRPr lang="zh-CN" altLang="en-US" sz="20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lnSpc>
                          <a:spcPts val="2000"/>
                        </a:lnSpc>
                      </a:pPr>
                      <a:r>
                        <a:rPr lang="en-US" altLang="zh-CN" sz="2000" dirty="0">
                          <a:latin typeface="Times New Roman" panose="02020603050405020304" pitchFamily="18" charset="0"/>
                          <a:cs typeface="Times New Roman" panose="02020603050405020304" pitchFamily="18" charset="0"/>
                        </a:rPr>
                        <a:t>-</a:t>
                      </a:r>
                      <a:endParaRPr lang="zh-CN" altLang="en-US" sz="20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211030665"/>
                  </a:ext>
                </a:extLst>
              </a:tr>
            </a:tbl>
          </a:graphicData>
        </a:graphic>
      </p:graphicFrame>
      <p:graphicFrame>
        <p:nvGraphicFramePr>
          <p:cNvPr id="8" name="表格 10">
            <a:extLst>
              <a:ext uri="{FF2B5EF4-FFF2-40B4-BE49-F238E27FC236}">
                <a16:creationId xmlns:a16="http://schemas.microsoft.com/office/drawing/2014/main" id="{889DD83F-F518-4C82-B80B-F74109F49EB0}"/>
              </a:ext>
            </a:extLst>
          </p:cNvPr>
          <p:cNvGraphicFramePr>
            <a:graphicFrameLocks noGrp="1"/>
          </p:cNvGraphicFramePr>
          <p:nvPr>
            <p:extLst>
              <p:ext uri="{D42A27DB-BD31-4B8C-83A1-F6EECF244321}">
                <p14:modId xmlns:p14="http://schemas.microsoft.com/office/powerpoint/2010/main" val="1215421133"/>
              </p:ext>
            </p:extLst>
          </p:nvPr>
        </p:nvGraphicFramePr>
        <p:xfrm>
          <a:off x="9671075" y="1780028"/>
          <a:ext cx="1304324" cy="2763520"/>
        </p:xfrm>
        <a:graphic>
          <a:graphicData uri="http://schemas.openxmlformats.org/drawingml/2006/table">
            <a:tbl>
              <a:tblPr>
                <a:tableStyleId>{5C22544A-7EE6-4342-B048-85BDC9FD1C3A}</a:tableStyleId>
              </a:tblPr>
              <a:tblGrid>
                <a:gridCol w="652162">
                  <a:extLst>
                    <a:ext uri="{9D8B030D-6E8A-4147-A177-3AD203B41FA5}">
                      <a16:colId xmlns:a16="http://schemas.microsoft.com/office/drawing/2014/main" val="2699095514"/>
                    </a:ext>
                  </a:extLst>
                </a:gridCol>
                <a:gridCol w="652162">
                  <a:extLst>
                    <a:ext uri="{9D8B030D-6E8A-4147-A177-3AD203B41FA5}">
                      <a16:colId xmlns:a16="http://schemas.microsoft.com/office/drawing/2014/main" val="485371451"/>
                    </a:ext>
                  </a:extLst>
                </a:gridCol>
              </a:tblGrid>
              <a:tr h="257492">
                <a:tc>
                  <a:txBody>
                    <a:bodyPr/>
                    <a:lstStyle/>
                    <a:p>
                      <a:pPr algn="ctr">
                        <a:lnSpc>
                          <a:spcPts val="2000"/>
                        </a:lnSpc>
                      </a:pPr>
                      <a:r>
                        <a:rPr lang="en-US" altLang="zh-CN" sz="2000" dirty="0">
                          <a:latin typeface="Times New Roman" panose="02020603050405020304" pitchFamily="18" charset="0"/>
                          <a:cs typeface="Times New Roman" panose="02020603050405020304" pitchFamily="18" charset="0"/>
                        </a:rPr>
                        <a:t>0</a:t>
                      </a:r>
                      <a:endParaRPr lang="zh-CN" altLang="en-US" sz="20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marL="0" marR="0" lvl="0" indent="0" algn="ctr" defTabSz="914400" rtl="0" eaLnBrk="1" fontAlgn="auto" latinLnBrk="0" hangingPunct="1">
                        <a:lnSpc>
                          <a:spcPts val="2000"/>
                        </a:lnSpc>
                        <a:spcBef>
                          <a:spcPts val="0"/>
                        </a:spcBef>
                        <a:spcAft>
                          <a:spcPts val="0"/>
                        </a:spcAft>
                        <a:buClrTx/>
                        <a:buSzTx/>
                        <a:buFontTx/>
                        <a:buNone/>
                        <a:tabLst/>
                        <a:defRPr/>
                      </a:pPr>
                      <a:r>
                        <a:rPr lang="en-US" altLang="zh-CN" sz="2000" dirty="0">
                          <a:latin typeface="Times New Roman" panose="02020603050405020304" pitchFamily="18" charset="0"/>
                          <a:cs typeface="Times New Roman" panose="02020603050405020304" pitchFamily="18" charset="0"/>
                        </a:rPr>
                        <a:t>c1</a:t>
                      </a:r>
                      <a:endParaRPr lang="zh-CN" altLang="en-US" sz="20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1170670221"/>
                  </a:ext>
                </a:extLst>
              </a:tr>
              <a:tr h="257492">
                <a:tc>
                  <a:txBody>
                    <a:bodyPr/>
                    <a:lstStyle/>
                    <a:p>
                      <a:pPr algn="ctr">
                        <a:lnSpc>
                          <a:spcPts val="2000"/>
                        </a:lnSpc>
                      </a:pPr>
                      <a:r>
                        <a:rPr lang="en-US" altLang="zh-CN" sz="2000" dirty="0">
                          <a:latin typeface="Times New Roman" panose="02020603050405020304" pitchFamily="18" charset="0"/>
                          <a:cs typeface="Times New Roman" panose="02020603050405020304" pitchFamily="18" charset="0"/>
                        </a:rPr>
                        <a:t>1</a:t>
                      </a:r>
                      <a:endParaRPr lang="zh-CN" altLang="en-US" sz="20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ctr">
                        <a:lnSpc>
                          <a:spcPts val="2000"/>
                        </a:lnSpc>
                      </a:pPr>
                      <a:r>
                        <a:rPr lang="en-US" altLang="zh-CN" sz="2000" dirty="0">
                          <a:latin typeface="Times New Roman" panose="02020603050405020304" pitchFamily="18" charset="0"/>
                          <a:cs typeface="Times New Roman" panose="02020603050405020304" pitchFamily="18" charset="0"/>
                        </a:rPr>
                        <a:t>c2</a:t>
                      </a:r>
                      <a:endParaRPr lang="zh-CN" altLang="en-US" sz="20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150208055"/>
                  </a:ext>
                </a:extLst>
              </a:tr>
              <a:tr h="257492">
                <a:tc>
                  <a:txBody>
                    <a:bodyPr/>
                    <a:lstStyle/>
                    <a:p>
                      <a:pPr algn="ctr">
                        <a:lnSpc>
                          <a:spcPts val="2000"/>
                        </a:lnSpc>
                      </a:pPr>
                      <a:r>
                        <a:rPr lang="en-US" altLang="zh-CN" sz="2000" dirty="0">
                          <a:latin typeface="Times New Roman" panose="02020603050405020304" pitchFamily="18" charset="0"/>
                          <a:cs typeface="Times New Roman" panose="02020603050405020304" pitchFamily="18" charset="0"/>
                        </a:rPr>
                        <a:t>2</a:t>
                      </a:r>
                      <a:endParaRPr lang="zh-CN" altLang="en-US" sz="20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lnSpc>
                          <a:spcPts val="2000"/>
                        </a:lnSpc>
                      </a:pPr>
                      <a:r>
                        <a:rPr lang="en-US" altLang="zh-CN" sz="2000" dirty="0">
                          <a:latin typeface="Times New Roman" panose="02020603050405020304" pitchFamily="18" charset="0"/>
                          <a:cs typeface="Times New Roman" panose="02020603050405020304" pitchFamily="18" charset="0"/>
                        </a:rPr>
                        <a:t>-</a:t>
                      </a:r>
                      <a:endParaRPr lang="zh-CN" altLang="en-US" sz="20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272697664"/>
                  </a:ext>
                </a:extLst>
              </a:tr>
              <a:tr h="257492">
                <a:tc>
                  <a:txBody>
                    <a:bodyPr/>
                    <a:lstStyle/>
                    <a:p>
                      <a:pPr algn="ctr">
                        <a:lnSpc>
                          <a:spcPts val="2000"/>
                        </a:lnSpc>
                      </a:pPr>
                      <a:r>
                        <a:rPr lang="en-US" altLang="zh-CN" sz="2000" dirty="0">
                          <a:latin typeface="Times New Roman" panose="02020603050405020304" pitchFamily="18" charset="0"/>
                          <a:cs typeface="Times New Roman" panose="02020603050405020304" pitchFamily="18" charset="0"/>
                        </a:rPr>
                        <a:t>3</a:t>
                      </a:r>
                      <a:endParaRPr lang="zh-CN" altLang="en-US" sz="20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lnSpc>
                          <a:spcPts val="2000"/>
                        </a:lnSpc>
                      </a:pPr>
                      <a:r>
                        <a:rPr lang="en-US" altLang="zh-CN" sz="2000" dirty="0">
                          <a:latin typeface="Times New Roman" panose="02020603050405020304" pitchFamily="18" charset="0"/>
                          <a:cs typeface="Times New Roman" panose="02020603050405020304" pitchFamily="18" charset="0"/>
                        </a:rPr>
                        <a:t>-</a:t>
                      </a:r>
                      <a:endParaRPr lang="zh-CN" altLang="en-US" sz="20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853266503"/>
                  </a:ext>
                </a:extLst>
              </a:tr>
              <a:tr h="257492">
                <a:tc>
                  <a:txBody>
                    <a:bodyPr/>
                    <a:lstStyle/>
                    <a:p>
                      <a:pPr algn="ctr">
                        <a:lnSpc>
                          <a:spcPts val="2000"/>
                        </a:lnSpc>
                      </a:pPr>
                      <a:r>
                        <a:rPr lang="en-US" altLang="zh-CN" sz="2000" dirty="0">
                          <a:latin typeface="Times New Roman" panose="02020603050405020304" pitchFamily="18" charset="0"/>
                          <a:cs typeface="Times New Roman" panose="02020603050405020304" pitchFamily="18" charset="0"/>
                        </a:rPr>
                        <a:t>4</a:t>
                      </a:r>
                      <a:endParaRPr lang="zh-CN" altLang="en-US" sz="20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rowSpan="4">
                  <a:txBody>
                    <a:bodyPr/>
                    <a:lstStyle/>
                    <a:p>
                      <a:pPr algn="ctr">
                        <a:lnSpc>
                          <a:spcPts val="2000"/>
                        </a:lnSpc>
                      </a:pPr>
                      <a:r>
                        <a:rPr lang="en-US" altLang="zh-CN" sz="2000" dirty="0" err="1">
                          <a:latin typeface="Times New Roman" panose="02020603050405020304" pitchFamily="18" charset="0"/>
                          <a:cs typeface="Times New Roman" panose="02020603050405020304" pitchFamily="18" charset="0"/>
                        </a:rPr>
                        <a:t>i</a:t>
                      </a:r>
                      <a:endParaRPr lang="zh-CN" altLang="en-US" sz="20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1301032395"/>
                  </a:ext>
                </a:extLst>
              </a:tr>
              <a:tr h="257492">
                <a:tc>
                  <a:txBody>
                    <a:bodyPr/>
                    <a:lstStyle/>
                    <a:p>
                      <a:pPr algn="ctr">
                        <a:lnSpc>
                          <a:spcPts val="2000"/>
                        </a:lnSpc>
                      </a:pPr>
                      <a:r>
                        <a:rPr lang="en-US" altLang="zh-CN" sz="2000" dirty="0">
                          <a:latin typeface="Times New Roman" panose="02020603050405020304" pitchFamily="18" charset="0"/>
                          <a:cs typeface="Times New Roman" panose="02020603050405020304" pitchFamily="18" charset="0"/>
                        </a:rPr>
                        <a:t>5</a:t>
                      </a:r>
                      <a:endParaRPr lang="zh-CN" altLang="en-US" sz="20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vMerge="1">
                  <a:txBody>
                    <a:bodyPr/>
                    <a:lstStyle/>
                    <a:p>
                      <a:endParaRPr lang="zh-CN" alt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26206483"/>
                  </a:ext>
                </a:extLst>
              </a:tr>
              <a:tr h="257492">
                <a:tc>
                  <a:txBody>
                    <a:bodyPr/>
                    <a:lstStyle/>
                    <a:p>
                      <a:pPr algn="ctr">
                        <a:lnSpc>
                          <a:spcPts val="2000"/>
                        </a:lnSpc>
                      </a:pPr>
                      <a:r>
                        <a:rPr lang="en-US" altLang="zh-CN" sz="2000" dirty="0">
                          <a:latin typeface="Times New Roman" panose="02020603050405020304" pitchFamily="18" charset="0"/>
                          <a:cs typeface="Times New Roman" panose="02020603050405020304" pitchFamily="18" charset="0"/>
                        </a:rPr>
                        <a:t>6</a:t>
                      </a:r>
                      <a:endParaRPr lang="zh-CN" altLang="en-US" sz="20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vMerge="1">
                  <a:txBody>
                    <a:bodyPr/>
                    <a:lstStyle/>
                    <a:p>
                      <a:endParaRPr lang="zh-CN" alt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812839410"/>
                  </a:ext>
                </a:extLst>
              </a:tr>
              <a:tr h="257492">
                <a:tc>
                  <a:txBody>
                    <a:bodyPr/>
                    <a:lstStyle/>
                    <a:p>
                      <a:pPr algn="ctr">
                        <a:lnSpc>
                          <a:spcPts val="2000"/>
                        </a:lnSpc>
                      </a:pPr>
                      <a:r>
                        <a:rPr lang="en-US" altLang="zh-CN" sz="2000" dirty="0">
                          <a:latin typeface="Times New Roman" panose="02020603050405020304" pitchFamily="18" charset="0"/>
                          <a:cs typeface="Times New Roman" panose="02020603050405020304" pitchFamily="18" charset="0"/>
                        </a:rPr>
                        <a:t>7</a:t>
                      </a:r>
                      <a:endParaRPr lang="zh-CN" altLang="en-US" sz="20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vMerge="1">
                  <a:txBody>
                    <a:bodyPr/>
                    <a:lstStyle/>
                    <a:p>
                      <a:endParaRPr lang="zh-CN" alt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762614374"/>
                  </a:ext>
                </a:extLst>
              </a:tr>
            </a:tbl>
          </a:graphicData>
        </a:graphic>
      </p:graphicFrame>
      <p:sp>
        <p:nvSpPr>
          <p:cNvPr id="10" name="矩形 9">
            <a:extLst>
              <a:ext uri="{FF2B5EF4-FFF2-40B4-BE49-F238E27FC236}">
                <a16:creationId xmlns:a16="http://schemas.microsoft.com/office/drawing/2014/main" id="{BAC36FCA-8202-4D24-9690-9FF540D3B5BB}"/>
              </a:ext>
            </a:extLst>
          </p:cNvPr>
          <p:cNvSpPr/>
          <p:nvPr/>
        </p:nvSpPr>
        <p:spPr>
          <a:xfrm>
            <a:off x="4142619" y="5919787"/>
            <a:ext cx="1741182" cy="461665"/>
          </a:xfrm>
          <a:prstGeom prst="rect">
            <a:avLst/>
          </a:prstGeom>
        </p:spPr>
        <p:txBody>
          <a:bodyPr wrap="none">
            <a:spAutoFit/>
          </a:bodyPr>
          <a:lstStyle/>
          <a:p>
            <a:r>
              <a:rPr lang="en-US" altLang="zh-CN" sz="2400" dirty="0" err="1">
                <a:latin typeface="Times New Roman" panose="02020603050405020304" pitchFamily="18" charset="0"/>
                <a:cs typeface="Times New Roman" panose="02020603050405020304" pitchFamily="18" charset="0"/>
              </a:rPr>
              <a:t>sizeof</a:t>
            </a:r>
            <a:r>
              <a:rPr lang="en-US" altLang="zh-CN" sz="2400" dirty="0">
                <a:latin typeface="Times New Roman" panose="02020603050405020304" pitchFamily="18" charset="0"/>
                <a:cs typeface="Times New Roman" panose="02020603050405020304" pitchFamily="18" charset="0"/>
              </a:rPr>
              <a:t>(a)=12</a:t>
            </a:r>
            <a:endParaRPr lang="zh-CN" altLang="en-US" sz="2400" dirty="0">
              <a:latin typeface="Times New Roman" panose="02020603050405020304" pitchFamily="18" charset="0"/>
              <a:cs typeface="Times New Roman" panose="02020603050405020304" pitchFamily="18" charset="0"/>
            </a:endParaRPr>
          </a:p>
        </p:txBody>
      </p:sp>
      <p:sp>
        <p:nvSpPr>
          <p:cNvPr id="12" name="矩形 11">
            <a:extLst>
              <a:ext uri="{FF2B5EF4-FFF2-40B4-BE49-F238E27FC236}">
                <a16:creationId xmlns:a16="http://schemas.microsoft.com/office/drawing/2014/main" id="{6C582A48-A95F-4BD2-8D31-C3E193D66E68}"/>
              </a:ext>
            </a:extLst>
          </p:cNvPr>
          <p:cNvSpPr/>
          <p:nvPr/>
        </p:nvSpPr>
        <p:spPr>
          <a:xfrm>
            <a:off x="9541160" y="4553511"/>
            <a:ext cx="1604927" cy="461665"/>
          </a:xfrm>
          <a:prstGeom prst="rect">
            <a:avLst/>
          </a:prstGeom>
        </p:spPr>
        <p:txBody>
          <a:bodyPr wrap="none">
            <a:spAutoFit/>
          </a:bodyPr>
          <a:lstStyle/>
          <a:p>
            <a:r>
              <a:rPr lang="en-US" altLang="zh-CN" sz="2400" dirty="0" err="1">
                <a:latin typeface="Times New Roman" panose="02020603050405020304" pitchFamily="18" charset="0"/>
                <a:cs typeface="Times New Roman" panose="02020603050405020304" pitchFamily="18" charset="0"/>
              </a:rPr>
              <a:t>sizeof</a:t>
            </a:r>
            <a:r>
              <a:rPr lang="en-US" altLang="zh-CN" sz="2400" dirty="0">
                <a:latin typeface="Times New Roman" panose="02020603050405020304" pitchFamily="18" charset="0"/>
                <a:cs typeface="Times New Roman" panose="02020603050405020304" pitchFamily="18" charset="0"/>
              </a:rPr>
              <a:t>(b)=8</a:t>
            </a:r>
            <a:endParaRPr lang="zh-CN" alt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735317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E66DEA-27C6-41D6-B43A-877CF774E7E5}"/>
              </a:ext>
            </a:extLst>
          </p:cNvPr>
          <p:cNvSpPr>
            <a:spLocks noGrp="1"/>
          </p:cNvSpPr>
          <p:nvPr>
            <p:ph type="title"/>
          </p:nvPr>
        </p:nvSpPr>
        <p:spPr/>
        <p:txBody>
          <a:bodyPr/>
          <a:lstStyle/>
          <a:p>
            <a:r>
              <a:rPr lang="zh-CN" altLang="en-US" dirty="0"/>
              <a:t>结构体数组的大小</a:t>
            </a:r>
          </a:p>
        </p:txBody>
      </p:sp>
      <p:sp>
        <p:nvSpPr>
          <p:cNvPr id="3" name="文本占位符 2">
            <a:extLst>
              <a:ext uri="{FF2B5EF4-FFF2-40B4-BE49-F238E27FC236}">
                <a16:creationId xmlns:a16="http://schemas.microsoft.com/office/drawing/2014/main" id="{72CD88AF-05A8-44CF-A152-790F6BD968B4}"/>
              </a:ext>
            </a:extLst>
          </p:cNvPr>
          <p:cNvSpPr>
            <a:spLocks noGrp="1"/>
          </p:cNvSpPr>
          <p:nvPr>
            <p:ph type="body" sz="quarter" idx="10"/>
          </p:nvPr>
        </p:nvSpPr>
        <p:spPr/>
        <p:txBody>
          <a:bodyPr/>
          <a:lstStyle/>
          <a:p>
            <a:r>
              <a:rPr lang="zh-CN" altLang="en-US" dirty="0"/>
              <a:t>对于结构体数组，因地址对齐而导致的内存浪费，值得重视</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pPr lvl="1"/>
            <a:r>
              <a:rPr lang="en-US" altLang="zh-CN" dirty="0" err="1"/>
              <a:t>sizeof</a:t>
            </a:r>
            <a:r>
              <a:rPr lang="en-US" altLang="zh-CN" dirty="0"/>
              <a:t>(struct student_into1)=24; </a:t>
            </a:r>
            <a:r>
              <a:rPr lang="en-US" altLang="zh-CN" dirty="0" err="1"/>
              <a:t>sizeof</a:t>
            </a:r>
            <a:r>
              <a:rPr lang="en-US" altLang="zh-CN" dirty="0"/>
              <a:t>(stu1)=240KB</a:t>
            </a:r>
          </a:p>
          <a:p>
            <a:pPr lvl="1"/>
            <a:r>
              <a:rPr lang="en-US" altLang="zh-CN" dirty="0" err="1"/>
              <a:t>sizeof</a:t>
            </a:r>
            <a:r>
              <a:rPr lang="en-US" altLang="zh-CN" dirty="0"/>
              <a:t>(struct student_into2)=20; </a:t>
            </a:r>
            <a:r>
              <a:rPr lang="en-US" altLang="zh-CN" dirty="0" err="1"/>
              <a:t>sizeof</a:t>
            </a:r>
            <a:r>
              <a:rPr lang="en-US" altLang="zh-CN" dirty="0"/>
              <a:t>(stu2)=200KB</a:t>
            </a:r>
            <a:endParaRPr lang="zh-CN" altLang="en-US" dirty="0"/>
          </a:p>
          <a:p>
            <a:endParaRPr lang="zh-CN" altLang="en-US" dirty="0"/>
          </a:p>
        </p:txBody>
      </p:sp>
      <p:sp>
        <p:nvSpPr>
          <p:cNvPr id="4" name="卷形: 垂直 3">
            <a:extLst>
              <a:ext uri="{FF2B5EF4-FFF2-40B4-BE49-F238E27FC236}">
                <a16:creationId xmlns:a16="http://schemas.microsoft.com/office/drawing/2014/main" id="{063249E9-DD40-414A-9BF0-59133EA87181}"/>
              </a:ext>
            </a:extLst>
          </p:cNvPr>
          <p:cNvSpPr/>
          <p:nvPr/>
        </p:nvSpPr>
        <p:spPr bwMode="auto">
          <a:xfrm>
            <a:off x="1417158" y="1618797"/>
            <a:ext cx="3442176" cy="2548102"/>
          </a:xfrm>
          <a:prstGeom prst="verticalScroll">
            <a:avLst>
              <a:gd name="adj" fmla="val 5225"/>
            </a:avLst>
          </a:prstGeom>
          <a:ln>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91440" tIns="45720" rIns="91440" bIns="45720" numCol="1" rtlCol="0" anchor="t" anchorCtr="0" compatLnSpc="1">
            <a:prstTxWarp prst="textNoShape">
              <a:avLst/>
            </a:prstTxWarp>
          </a:bodyPr>
          <a:lstStyle/>
          <a:p>
            <a:pPr>
              <a:buFont typeface="Wingdings" panose="05000000000000000000" pitchFamily="2" charset="2"/>
              <a:buNone/>
              <a:tabLst>
                <a:tab pos="444500" algn="l"/>
              </a:tabLst>
            </a:pPr>
            <a:r>
              <a:rPr lang="en-US" altLang="zh-CN" sz="2400" dirty="0">
                <a:latin typeface="Times New Roman" panose="02020603050405020304" pitchFamily="18" charset="0"/>
                <a:cs typeface="Times New Roman" panose="02020603050405020304" pitchFamily="18" charset="0"/>
              </a:rPr>
              <a:t>struct student_info1  {</a:t>
            </a:r>
          </a:p>
          <a:p>
            <a:pPr lvl="1">
              <a:tabLst>
                <a:tab pos="444500" algn="l"/>
              </a:tabLst>
            </a:pPr>
            <a:r>
              <a:rPr lang="en-US" altLang="zh-CN" sz="2400" dirty="0">
                <a:latin typeface="Times New Roman" panose="02020603050405020304" pitchFamily="18" charset="0"/>
                <a:cs typeface="Times New Roman" panose="02020603050405020304" pitchFamily="18" charset="0"/>
              </a:rPr>
              <a:t>char name[10];</a:t>
            </a:r>
          </a:p>
          <a:p>
            <a:pPr lvl="1">
              <a:buFont typeface="Wingdings" panose="05000000000000000000" pitchFamily="2" charset="2"/>
              <a:buNone/>
              <a:tabLst>
                <a:tab pos="444500" algn="l"/>
              </a:tabLst>
            </a:pPr>
            <a:r>
              <a:rPr lang="en-US" altLang="zh-CN" sz="2400" dirty="0">
                <a:latin typeface="Times New Roman" panose="02020603050405020304" pitchFamily="18" charset="0"/>
                <a:cs typeface="Times New Roman" panose="02020603050405020304" pitchFamily="18" charset="0"/>
              </a:rPr>
              <a:t>long num;</a:t>
            </a:r>
          </a:p>
          <a:p>
            <a:pPr lvl="1">
              <a:buFont typeface="Wingdings" panose="05000000000000000000" pitchFamily="2" charset="2"/>
              <a:buNone/>
              <a:tabLst>
                <a:tab pos="444500" algn="l"/>
              </a:tabLst>
            </a:pPr>
            <a:r>
              <a:rPr lang="en-US" altLang="zh-CN" sz="2400" dirty="0">
                <a:latin typeface="Times New Roman" panose="02020603050405020304" pitchFamily="18" charset="0"/>
                <a:cs typeface="Times New Roman" panose="02020603050405020304" pitchFamily="18" charset="0"/>
              </a:rPr>
              <a:t>char gender;</a:t>
            </a:r>
          </a:p>
          <a:p>
            <a:pPr lvl="1">
              <a:buFont typeface="Wingdings" panose="05000000000000000000" pitchFamily="2" charset="2"/>
              <a:buNone/>
              <a:tabLst>
                <a:tab pos="444500" algn="l"/>
              </a:tabLst>
            </a:pPr>
            <a:r>
              <a:rPr lang="en-US" altLang="zh-CN" sz="2400" dirty="0">
                <a:latin typeface="Times New Roman" panose="02020603050405020304" pitchFamily="18" charset="0"/>
                <a:cs typeface="Times New Roman" panose="02020603050405020304" pitchFamily="18" charset="0"/>
              </a:rPr>
              <a:t>int age;</a:t>
            </a:r>
          </a:p>
          <a:p>
            <a:pPr>
              <a:buFont typeface="Wingdings" panose="05000000000000000000" pitchFamily="2" charset="2"/>
              <a:buNone/>
              <a:tabLst>
                <a:tab pos="444500" algn="l"/>
              </a:tabLst>
            </a:pPr>
            <a:r>
              <a:rPr lang="en-US" altLang="zh-CN" sz="2400" dirty="0">
                <a:latin typeface="Times New Roman" panose="02020603050405020304" pitchFamily="18" charset="0"/>
                <a:cs typeface="Times New Roman" panose="02020603050405020304" pitchFamily="18" charset="0"/>
              </a:rPr>
              <a:t>} stu1[10000];</a:t>
            </a:r>
          </a:p>
        </p:txBody>
      </p:sp>
      <p:sp>
        <p:nvSpPr>
          <p:cNvPr id="5" name="卷形: 垂直 4">
            <a:extLst>
              <a:ext uri="{FF2B5EF4-FFF2-40B4-BE49-F238E27FC236}">
                <a16:creationId xmlns:a16="http://schemas.microsoft.com/office/drawing/2014/main" id="{78710803-F23F-4B2B-B886-01F70EF5E00B}"/>
              </a:ext>
            </a:extLst>
          </p:cNvPr>
          <p:cNvSpPr/>
          <p:nvPr/>
        </p:nvSpPr>
        <p:spPr bwMode="auto">
          <a:xfrm>
            <a:off x="5428985" y="1618797"/>
            <a:ext cx="3442176" cy="2548102"/>
          </a:xfrm>
          <a:prstGeom prst="verticalScroll">
            <a:avLst>
              <a:gd name="adj" fmla="val 5225"/>
            </a:avLst>
          </a:prstGeom>
          <a:ln>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91440" tIns="45720" rIns="91440" bIns="45720" numCol="1" rtlCol="0" anchor="t" anchorCtr="0" compatLnSpc="1">
            <a:prstTxWarp prst="textNoShape">
              <a:avLst/>
            </a:prstTxWarp>
          </a:bodyPr>
          <a:lstStyle/>
          <a:p>
            <a:pPr>
              <a:buFont typeface="Wingdings" panose="05000000000000000000" pitchFamily="2" charset="2"/>
              <a:buNone/>
              <a:tabLst>
                <a:tab pos="444500" algn="l"/>
              </a:tabLst>
            </a:pPr>
            <a:r>
              <a:rPr lang="en-US" altLang="zh-CN" sz="2400" dirty="0">
                <a:latin typeface="Times New Roman" panose="02020603050405020304" pitchFamily="18" charset="0"/>
                <a:cs typeface="Times New Roman" panose="02020603050405020304" pitchFamily="18" charset="0"/>
              </a:rPr>
              <a:t>struct student_info1  {</a:t>
            </a:r>
          </a:p>
          <a:p>
            <a:pPr lvl="1">
              <a:tabLst>
                <a:tab pos="444500" algn="l"/>
              </a:tabLst>
            </a:pPr>
            <a:r>
              <a:rPr lang="en-US" altLang="zh-CN" sz="2400" dirty="0">
                <a:latin typeface="Times New Roman" panose="02020603050405020304" pitchFamily="18" charset="0"/>
                <a:cs typeface="Times New Roman" panose="02020603050405020304" pitchFamily="18" charset="0"/>
              </a:rPr>
              <a:t>char name[10];</a:t>
            </a:r>
          </a:p>
          <a:p>
            <a:pPr lvl="1">
              <a:tabLst>
                <a:tab pos="444500" algn="l"/>
              </a:tabLst>
            </a:pPr>
            <a:r>
              <a:rPr lang="en-US" altLang="zh-CN" sz="2400" dirty="0">
                <a:latin typeface="Times New Roman" panose="02020603050405020304" pitchFamily="18" charset="0"/>
                <a:cs typeface="Times New Roman" panose="02020603050405020304" pitchFamily="18" charset="0"/>
              </a:rPr>
              <a:t>char gender;</a:t>
            </a:r>
          </a:p>
          <a:p>
            <a:pPr lvl="1">
              <a:buFont typeface="Wingdings" panose="05000000000000000000" pitchFamily="2" charset="2"/>
              <a:buNone/>
              <a:tabLst>
                <a:tab pos="444500" algn="l"/>
              </a:tabLst>
            </a:pPr>
            <a:r>
              <a:rPr lang="en-US" altLang="zh-CN" sz="2400" dirty="0">
                <a:latin typeface="Times New Roman" panose="02020603050405020304" pitchFamily="18" charset="0"/>
                <a:cs typeface="Times New Roman" panose="02020603050405020304" pitchFamily="18" charset="0"/>
              </a:rPr>
              <a:t>long num;</a:t>
            </a:r>
          </a:p>
          <a:p>
            <a:pPr lvl="1">
              <a:buFont typeface="Wingdings" panose="05000000000000000000" pitchFamily="2" charset="2"/>
              <a:buNone/>
              <a:tabLst>
                <a:tab pos="444500" algn="l"/>
              </a:tabLst>
            </a:pPr>
            <a:r>
              <a:rPr lang="en-US" altLang="zh-CN" sz="2400" dirty="0">
                <a:latin typeface="Times New Roman" panose="02020603050405020304" pitchFamily="18" charset="0"/>
                <a:cs typeface="Times New Roman" panose="02020603050405020304" pitchFamily="18" charset="0"/>
              </a:rPr>
              <a:t>int age;</a:t>
            </a:r>
          </a:p>
          <a:p>
            <a:pPr>
              <a:buFont typeface="Wingdings" panose="05000000000000000000" pitchFamily="2" charset="2"/>
              <a:buNone/>
              <a:tabLst>
                <a:tab pos="444500" algn="l"/>
              </a:tabLst>
            </a:pPr>
            <a:r>
              <a:rPr lang="en-US" altLang="zh-CN" sz="2400" dirty="0">
                <a:latin typeface="Times New Roman" panose="02020603050405020304" pitchFamily="18" charset="0"/>
                <a:cs typeface="Times New Roman" panose="02020603050405020304" pitchFamily="18" charset="0"/>
              </a:rPr>
              <a:t>} stu2[10000];</a:t>
            </a:r>
          </a:p>
        </p:txBody>
      </p:sp>
      <p:sp>
        <p:nvSpPr>
          <p:cNvPr id="6" name="矩形 5">
            <a:extLst>
              <a:ext uri="{FF2B5EF4-FFF2-40B4-BE49-F238E27FC236}">
                <a16:creationId xmlns:a16="http://schemas.microsoft.com/office/drawing/2014/main" id="{4492D312-CBD6-4646-8280-96157974B525}"/>
              </a:ext>
            </a:extLst>
          </p:cNvPr>
          <p:cNvSpPr/>
          <p:nvPr/>
        </p:nvSpPr>
        <p:spPr>
          <a:xfrm>
            <a:off x="9326338" y="1738686"/>
            <a:ext cx="1997663" cy="2308324"/>
          </a:xfrm>
          <a:prstGeom prst="rect">
            <a:avLst/>
          </a:prstGeom>
        </p:spPr>
        <p:txBody>
          <a:bodyPr wrap="none">
            <a:spAutoFit/>
          </a:bodyPr>
          <a:lstStyle/>
          <a:p>
            <a:r>
              <a:rPr lang="en-US" altLang="zh-CN" sz="2400" dirty="0" err="1">
                <a:latin typeface="Times New Roman" panose="02020603050405020304" pitchFamily="18" charset="0"/>
                <a:cs typeface="Times New Roman" panose="02020603050405020304" pitchFamily="18" charset="0"/>
              </a:rPr>
              <a:t>sizeof</a:t>
            </a:r>
            <a:r>
              <a:rPr lang="en-US" altLang="zh-CN" sz="2400" dirty="0">
                <a:latin typeface="Times New Roman" panose="02020603050405020304" pitchFamily="18" charset="0"/>
                <a:cs typeface="Times New Roman" panose="02020603050405020304" pitchFamily="18" charset="0"/>
              </a:rPr>
              <a:t>(char)=1</a:t>
            </a:r>
            <a:endParaRPr lang="zh-CN" altLang="en-US" sz="2400" dirty="0">
              <a:latin typeface="Times New Roman" panose="02020603050405020304" pitchFamily="18" charset="0"/>
              <a:cs typeface="Times New Roman" panose="02020603050405020304" pitchFamily="18" charset="0"/>
            </a:endParaRPr>
          </a:p>
          <a:p>
            <a:r>
              <a:rPr lang="en-US" altLang="zh-CN" sz="2400" dirty="0" err="1">
                <a:latin typeface="Times New Roman" panose="02020603050405020304" pitchFamily="18" charset="0"/>
                <a:cs typeface="Times New Roman" panose="02020603050405020304" pitchFamily="18" charset="0"/>
              </a:rPr>
              <a:t>sizeof</a:t>
            </a:r>
            <a:r>
              <a:rPr lang="en-US" altLang="zh-CN" sz="2400" dirty="0">
                <a:latin typeface="Times New Roman" panose="02020603050405020304" pitchFamily="18" charset="0"/>
                <a:cs typeface="Times New Roman" panose="02020603050405020304" pitchFamily="18" charset="0"/>
              </a:rPr>
              <a:t>(int)=4</a:t>
            </a:r>
          </a:p>
          <a:p>
            <a:r>
              <a:rPr lang="en-US" altLang="zh-CN" sz="2400" dirty="0" err="1">
                <a:latin typeface="Times New Roman" panose="02020603050405020304" pitchFamily="18" charset="0"/>
                <a:cs typeface="Times New Roman" panose="02020603050405020304" pitchFamily="18" charset="0"/>
              </a:rPr>
              <a:t>sizeof</a:t>
            </a:r>
            <a:r>
              <a:rPr lang="en-US" altLang="zh-CN" sz="2400" dirty="0">
                <a:latin typeface="Times New Roman" panose="02020603050405020304" pitchFamily="18" charset="0"/>
                <a:cs typeface="Times New Roman" panose="02020603050405020304" pitchFamily="18" charset="0"/>
              </a:rPr>
              <a:t>(long)=4</a:t>
            </a:r>
          </a:p>
          <a:p>
            <a:r>
              <a:rPr lang="en-US" altLang="zh-CN" sz="2400" dirty="0">
                <a:latin typeface="Times New Roman" panose="02020603050405020304" pitchFamily="18" charset="0"/>
                <a:cs typeface="Times New Roman" panose="02020603050405020304" pitchFamily="18" charset="0"/>
              </a:rPr>
              <a:t>char:</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1</a:t>
            </a:r>
          </a:p>
          <a:p>
            <a:r>
              <a:rPr lang="en-US" altLang="zh-CN" sz="2400" dirty="0" err="1">
                <a:latin typeface="Times New Roman" panose="02020603050405020304" pitchFamily="18" charset="0"/>
                <a:cs typeface="Times New Roman" panose="02020603050405020304" pitchFamily="18" charset="0"/>
              </a:rPr>
              <a:t>ing</a:t>
            </a:r>
            <a:r>
              <a:rPr lang="en-US" altLang="zh-CN" sz="2400" dirty="0">
                <a:latin typeface="Times New Roman" panose="02020603050405020304" pitchFamily="18" charset="0"/>
                <a:cs typeface="Times New Roman" panose="02020603050405020304" pitchFamily="18" charset="0"/>
              </a:rPr>
              <a:t>: 4</a:t>
            </a:r>
          </a:p>
          <a:p>
            <a:r>
              <a:rPr lang="en-US" altLang="zh-CN" sz="2400" dirty="0">
                <a:latin typeface="Times New Roman" panose="02020603050405020304" pitchFamily="18" charset="0"/>
                <a:cs typeface="Times New Roman" panose="02020603050405020304" pitchFamily="18" charset="0"/>
              </a:rPr>
              <a:t>long: 4</a:t>
            </a:r>
            <a:endParaRPr lang="zh-CN" alt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56125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6EBA7D-77BF-4526-AE8E-9E982E0856F3}"/>
              </a:ext>
            </a:extLst>
          </p:cNvPr>
          <p:cNvSpPr>
            <a:spLocks noGrp="1"/>
          </p:cNvSpPr>
          <p:nvPr>
            <p:ph type="title"/>
          </p:nvPr>
        </p:nvSpPr>
        <p:spPr/>
        <p:txBody>
          <a:bodyPr/>
          <a:lstStyle/>
          <a:p>
            <a:r>
              <a:rPr lang="zh-CN" altLang="en-US" dirty="0"/>
              <a:t>结构体数组的效率</a:t>
            </a:r>
          </a:p>
        </p:txBody>
      </p:sp>
      <p:sp>
        <p:nvSpPr>
          <p:cNvPr id="3" name="文本占位符 2">
            <a:extLst>
              <a:ext uri="{FF2B5EF4-FFF2-40B4-BE49-F238E27FC236}">
                <a16:creationId xmlns:a16="http://schemas.microsoft.com/office/drawing/2014/main" id="{BC8B1AEB-75BD-4709-A5AC-32E077A65555}"/>
              </a:ext>
            </a:extLst>
          </p:cNvPr>
          <p:cNvSpPr>
            <a:spLocks noGrp="1"/>
          </p:cNvSpPr>
          <p:nvPr>
            <p:ph type="body" sz="quarter" idx="10"/>
          </p:nvPr>
        </p:nvSpPr>
        <p:spPr/>
        <p:txBody>
          <a:bodyPr/>
          <a:lstStyle/>
          <a:p>
            <a:r>
              <a:rPr lang="zh-CN" altLang="en-US" dirty="0"/>
              <a:t>考虑下面两种数据结构：</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pPr lvl="1"/>
            <a:r>
              <a:rPr lang="zh-CN" altLang="en-US" dirty="0"/>
              <a:t>结构体数组更清晰，适宜一个一个学生处理的场合</a:t>
            </a:r>
            <a:endParaRPr lang="en-US" altLang="zh-CN" dirty="0"/>
          </a:p>
          <a:p>
            <a:pPr lvl="1"/>
            <a:r>
              <a:rPr lang="zh-CN" altLang="en-US" dirty="0"/>
              <a:t>分散的数组适宜批量处理一类数据的场合</a:t>
            </a:r>
          </a:p>
        </p:txBody>
      </p:sp>
      <p:sp>
        <p:nvSpPr>
          <p:cNvPr id="5" name="卷形: 垂直 4">
            <a:extLst>
              <a:ext uri="{FF2B5EF4-FFF2-40B4-BE49-F238E27FC236}">
                <a16:creationId xmlns:a16="http://schemas.microsoft.com/office/drawing/2014/main" id="{89B02D95-9273-4983-854E-8040C29BF5A1}"/>
              </a:ext>
            </a:extLst>
          </p:cNvPr>
          <p:cNvSpPr/>
          <p:nvPr/>
        </p:nvSpPr>
        <p:spPr bwMode="auto">
          <a:xfrm>
            <a:off x="2281682" y="1541477"/>
            <a:ext cx="3424713" cy="2645206"/>
          </a:xfrm>
          <a:prstGeom prst="verticalScroll">
            <a:avLst>
              <a:gd name="adj" fmla="val 5225"/>
            </a:avLst>
          </a:prstGeom>
          <a:ln>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91440" tIns="45720" rIns="91440" bIns="45720" numCol="1" rtlCol="0" anchor="t" anchorCtr="0" compatLnSpc="1">
            <a:prstTxWarp prst="textNoShape">
              <a:avLst/>
            </a:prstTxWarp>
          </a:bodyPr>
          <a:lstStyle/>
          <a:p>
            <a:pPr>
              <a:buFont typeface="Wingdings" panose="05000000000000000000" pitchFamily="2" charset="2"/>
              <a:buNone/>
              <a:tabLst>
                <a:tab pos="444500" algn="l"/>
              </a:tabLst>
            </a:pPr>
            <a:r>
              <a:rPr lang="en-US" altLang="zh-CN" sz="2400" dirty="0">
                <a:latin typeface="Times New Roman" panose="02020603050405020304" pitchFamily="18" charset="0"/>
                <a:cs typeface="Times New Roman" panose="02020603050405020304" pitchFamily="18" charset="0"/>
              </a:rPr>
              <a:t>struct student  {</a:t>
            </a:r>
          </a:p>
          <a:p>
            <a:pPr marL="0" lvl="1">
              <a:buFont typeface="Wingdings" panose="05000000000000000000" pitchFamily="2" charset="2"/>
              <a:buNone/>
              <a:tabLst>
                <a:tab pos="542925" algn="l"/>
              </a:tabLst>
            </a:pPr>
            <a:r>
              <a:rPr lang="en-US" altLang="zh-CN" sz="2400" dirty="0">
                <a:latin typeface="Times New Roman" panose="02020603050405020304" pitchFamily="18" charset="0"/>
                <a:cs typeface="Times New Roman" panose="02020603050405020304" pitchFamily="18" charset="0"/>
              </a:rPr>
              <a:t>	long num;</a:t>
            </a:r>
          </a:p>
          <a:p>
            <a:pPr marL="0" lvl="1">
              <a:buFont typeface="Wingdings" panose="05000000000000000000" pitchFamily="2" charset="2"/>
              <a:buNone/>
              <a:tabLst>
                <a:tab pos="542925" algn="l"/>
              </a:tabLst>
            </a:pPr>
            <a:r>
              <a:rPr lang="en-US" altLang="zh-CN" sz="2400" dirty="0">
                <a:latin typeface="Times New Roman" panose="02020603050405020304" pitchFamily="18" charset="0"/>
                <a:cs typeface="Times New Roman" panose="02020603050405020304" pitchFamily="18" charset="0"/>
              </a:rPr>
              <a:t>	char name[16];</a:t>
            </a:r>
          </a:p>
          <a:p>
            <a:pPr marL="0" lvl="1">
              <a:buFont typeface="Wingdings" panose="05000000000000000000" pitchFamily="2" charset="2"/>
              <a:buNone/>
              <a:tabLst>
                <a:tab pos="542925" algn="l"/>
              </a:tabLst>
            </a:pPr>
            <a:r>
              <a:rPr lang="en-US" altLang="zh-CN" sz="2400" dirty="0">
                <a:latin typeface="Times New Roman" panose="02020603050405020304" pitchFamily="18" charset="0"/>
                <a:cs typeface="Times New Roman" panose="02020603050405020304" pitchFamily="18" charset="0"/>
              </a:rPr>
              <a:t>	float math;</a:t>
            </a:r>
          </a:p>
          <a:p>
            <a:pPr marL="0" lvl="1">
              <a:buFont typeface="Wingdings" panose="05000000000000000000" pitchFamily="2" charset="2"/>
              <a:buNone/>
              <a:tabLst>
                <a:tab pos="542925" algn="l"/>
              </a:tabLst>
            </a:pPr>
            <a:r>
              <a:rPr lang="en-US" altLang="zh-CN" sz="2400" dirty="0">
                <a:latin typeface="Times New Roman" panose="02020603050405020304" pitchFamily="18" charset="0"/>
                <a:cs typeface="Times New Roman" panose="02020603050405020304" pitchFamily="18" charset="0"/>
              </a:rPr>
              <a:t>	float physics;</a:t>
            </a:r>
          </a:p>
          <a:p>
            <a:pPr>
              <a:buFont typeface="Wingdings" panose="05000000000000000000" pitchFamily="2" charset="2"/>
              <a:buNone/>
              <a:tabLst>
                <a:tab pos="444500" algn="l"/>
              </a:tabLst>
            </a:pPr>
            <a:r>
              <a:rPr lang="en-US" altLang="zh-CN" sz="2400" dirty="0">
                <a:latin typeface="Times New Roman" panose="02020603050405020304" pitchFamily="18" charset="0"/>
                <a:cs typeface="Times New Roman" panose="02020603050405020304" pitchFamily="18" charset="0"/>
              </a:rPr>
              <a:t>} score[10000];</a:t>
            </a:r>
          </a:p>
        </p:txBody>
      </p:sp>
      <p:sp>
        <p:nvSpPr>
          <p:cNvPr id="6" name="卷形: 垂直 5">
            <a:extLst>
              <a:ext uri="{FF2B5EF4-FFF2-40B4-BE49-F238E27FC236}">
                <a16:creationId xmlns:a16="http://schemas.microsoft.com/office/drawing/2014/main" id="{9A4C3CFC-4C50-460C-81ED-50F17BC0CCE0}"/>
              </a:ext>
            </a:extLst>
          </p:cNvPr>
          <p:cNvSpPr/>
          <p:nvPr/>
        </p:nvSpPr>
        <p:spPr bwMode="auto">
          <a:xfrm>
            <a:off x="6421604" y="1541477"/>
            <a:ext cx="3424713" cy="2645206"/>
          </a:xfrm>
          <a:prstGeom prst="verticalScroll">
            <a:avLst>
              <a:gd name="adj" fmla="val 5225"/>
            </a:avLst>
          </a:prstGeom>
          <a:ln>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91440" tIns="45720" rIns="91440" bIns="45720" numCol="1" rtlCol="0" anchor="t" anchorCtr="0" compatLnSpc="1">
            <a:prstTxWarp prst="textNoShape">
              <a:avLst/>
            </a:prstTxWarp>
          </a:bodyPr>
          <a:lstStyle/>
          <a:p>
            <a:pPr marL="0" lvl="1">
              <a:buFont typeface="Wingdings" panose="05000000000000000000" pitchFamily="2" charset="2"/>
              <a:buNone/>
            </a:pPr>
            <a:r>
              <a:rPr lang="en-US" altLang="zh-CN" sz="2400" dirty="0">
                <a:latin typeface="Times New Roman" panose="02020603050405020304" pitchFamily="18" charset="0"/>
                <a:cs typeface="Times New Roman" panose="02020603050405020304" pitchFamily="18" charset="0"/>
              </a:rPr>
              <a:t>long num[10000];</a:t>
            </a:r>
          </a:p>
          <a:p>
            <a:pPr marL="0" lvl="1">
              <a:buFont typeface="Wingdings" panose="05000000000000000000" pitchFamily="2" charset="2"/>
              <a:buNone/>
            </a:pPr>
            <a:r>
              <a:rPr lang="en-US" altLang="zh-CN" sz="2400" dirty="0">
                <a:latin typeface="Times New Roman" panose="02020603050405020304" pitchFamily="18" charset="0"/>
                <a:cs typeface="Times New Roman" panose="02020603050405020304" pitchFamily="18" charset="0"/>
              </a:rPr>
              <a:t>char name[10000][16];</a:t>
            </a:r>
          </a:p>
          <a:p>
            <a:pPr marL="0" lvl="1">
              <a:buFont typeface="Wingdings" panose="05000000000000000000" pitchFamily="2" charset="2"/>
              <a:buNone/>
            </a:pPr>
            <a:r>
              <a:rPr lang="en-US" altLang="zh-CN" sz="2400" dirty="0">
                <a:latin typeface="Times New Roman" panose="02020603050405020304" pitchFamily="18" charset="0"/>
                <a:cs typeface="Times New Roman" panose="02020603050405020304" pitchFamily="18" charset="0"/>
              </a:rPr>
              <a:t>float math[10000];</a:t>
            </a:r>
          </a:p>
          <a:p>
            <a:pPr marL="0" lvl="1">
              <a:buFont typeface="Wingdings" panose="05000000000000000000" pitchFamily="2" charset="2"/>
              <a:buNone/>
            </a:pPr>
            <a:r>
              <a:rPr lang="en-US" altLang="zh-CN" sz="2400" dirty="0">
                <a:latin typeface="Times New Roman" panose="02020603050405020304" pitchFamily="18" charset="0"/>
                <a:cs typeface="Times New Roman" panose="02020603050405020304" pitchFamily="18" charset="0"/>
              </a:rPr>
              <a:t>float physics[10000];</a:t>
            </a:r>
          </a:p>
        </p:txBody>
      </p:sp>
    </p:spTree>
    <p:extLst>
      <p:ext uri="{BB962C8B-B14F-4D97-AF65-F5344CB8AC3E}">
        <p14:creationId xmlns:p14="http://schemas.microsoft.com/office/powerpoint/2010/main" val="38800497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F0E63C-EDAD-4247-B0FE-B639745DBEB1}"/>
              </a:ext>
            </a:extLst>
          </p:cNvPr>
          <p:cNvSpPr>
            <a:spLocks noGrp="1"/>
          </p:cNvSpPr>
          <p:nvPr>
            <p:ph type="title"/>
          </p:nvPr>
        </p:nvSpPr>
        <p:spPr/>
        <p:txBody>
          <a:bodyPr/>
          <a:lstStyle/>
          <a:p>
            <a:r>
              <a:rPr lang="zh-CN" altLang="en-US" dirty="0"/>
              <a:t>结构体类型</a:t>
            </a:r>
          </a:p>
        </p:txBody>
      </p:sp>
      <p:sp>
        <p:nvSpPr>
          <p:cNvPr id="3" name="文本占位符 2">
            <a:extLst>
              <a:ext uri="{FF2B5EF4-FFF2-40B4-BE49-F238E27FC236}">
                <a16:creationId xmlns:a16="http://schemas.microsoft.com/office/drawing/2014/main" id="{59A3288F-49B6-4635-A85E-B8468AB21E81}"/>
              </a:ext>
            </a:extLst>
          </p:cNvPr>
          <p:cNvSpPr>
            <a:spLocks noGrp="1"/>
          </p:cNvSpPr>
          <p:nvPr>
            <p:ph type="body" sz="quarter" idx="10"/>
          </p:nvPr>
        </p:nvSpPr>
        <p:spPr/>
        <p:txBody>
          <a:bodyPr/>
          <a:lstStyle/>
          <a:p>
            <a:r>
              <a:rPr lang="zh-CN" altLang="en-US" dirty="0">
                <a:latin typeface="楷体" panose="02010609060101010101" pitchFamily="49" charset="-122"/>
              </a:rPr>
              <a:t>考虑一个问题：如何表示一个班级全体学生的各科成绩？</a:t>
            </a:r>
            <a:endParaRPr lang="en-US" altLang="zh-CN" dirty="0">
              <a:latin typeface="楷体" panose="02010609060101010101" pitchFamily="49" charset="-122"/>
            </a:endParaRPr>
          </a:p>
          <a:p>
            <a:pPr lvl="1"/>
            <a:r>
              <a:rPr lang="zh-CN" altLang="en-US" dirty="0"/>
              <a:t>用一个二维数组 </a:t>
            </a:r>
            <a:r>
              <a:rPr lang="en-US" altLang="zh-CN" dirty="0"/>
              <a:t>float score[50][6];</a:t>
            </a:r>
          </a:p>
          <a:p>
            <a:pPr lvl="2"/>
            <a:r>
              <a:rPr lang="zh-CN" altLang="en-US" sz="2000" dirty="0"/>
              <a:t>第一维代表学生序号，第二维代表第几个科目</a:t>
            </a:r>
            <a:endParaRPr lang="en-US" altLang="zh-CN" sz="2000" dirty="0"/>
          </a:p>
          <a:p>
            <a:pPr lvl="1"/>
            <a:endParaRPr lang="en-US" altLang="zh-CN" dirty="0"/>
          </a:p>
          <a:p>
            <a:pPr lvl="1"/>
            <a:endParaRPr lang="en-US" altLang="zh-CN" dirty="0"/>
          </a:p>
          <a:p>
            <a:pPr lvl="1"/>
            <a:endParaRPr lang="en-US" altLang="zh-CN" dirty="0"/>
          </a:p>
          <a:p>
            <a:pPr lvl="1"/>
            <a:endParaRPr lang="en-US" altLang="zh-CN" dirty="0"/>
          </a:p>
          <a:p>
            <a:pPr lvl="1"/>
            <a:endParaRPr lang="en-US" altLang="zh-CN" dirty="0"/>
          </a:p>
          <a:p>
            <a:pPr lvl="1"/>
            <a:endParaRPr lang="en-US" altLang="zh-CN" dirty="0"/>
          </a:p>
          <a:p>
            <a:pPr lvl="2"/>
            <a:r>
              <a:rPr lang="zh-CN" altLang="en-US" sz="2000" dirty="0"/>
              <a:t>你还需要一个额外的说明文档，记录学生的顺序，科目的顺序</a:t>
            </a:r>
          </a:p>
        </p:txBody>
      </p:sp>
      <p:graphicFrame>
        <p:nvGraphicFramePr>
          <p:cNvPr id="4" name="表格 3">
            <a:extLst>
              <a:ext uri="{FF2B5EF4-FFF2-40B4-BE49-F238E27FC236}">
                <a16:creationId xmlns:a16="http://schemas.microsoft.com/office/drawing/2014/main" id="{B004BE3E-E112-40DA-9B09-AC42E6C73EBD}"/>
              </a:ext>
            </a:extLst>
          </p:cNvPr>
          <p:cNvGraphicFramePr>
            <a:graphicFrameLocks noGrp="1"/>
          </p:cNvGraphicFramePr>
          <p:nvPr>
            <p:extLst>
              <p:ext uri="{D42A27DB-BD31-4B8C-83A1-F6EECF244321}">
                <p14:modId xmlns:p14="http://schemas.microsoft.com/office/powerpoint/2010/main" val="1499420830"/>
              </p:ext>
            </p:extLst>
          </p:nvPr>
        </p:nvGraphicFramePr>
        <p:xfrm>
          <a:off x="1933428" y="2415024"/>
          <a:ext cx="8128001" cy="2377440"/>
        </p:xfrm>
        <a:graphic>
          <a:graphicData uri="http://schemas.openxmlformats.org/drawingml/2006/table">
            <a:tbl>
              <a:tblPr firstRow="1" bandRow="1">
                <a:tableStyleId>{BC89EF96-8CEA-46FF-86C4-4CE0E7609802}</a:tableStyleId>
              </a:tblPr>
              <a:tblGrid>
                <a:gridCol w="1161143">
                  <a:extLst>
                    <a:ext uri="{9D8B030D-6E8A-4147-A177-3AD203B41FA5}">
                      <a16:colId xmlns:a16="http://schemas.microsoft.com/office/drawing/2014/main" val="1685690710"/>
                    </a:ext>
                  </a:extLst>
                </a:gridCol>
                <a:gridCol w="1161143">
                  <a:extLst>
                    <a:ext uri="{9D8B030D-6E8A-4147-A177-3AD203B41FA5}">
                      <a16:colId xmlns:a16="http://schemas.microsoft.com/office/drawing/2014/main" val="1267966785"/>
                    </a:ext>
                  </a:extLst>
                </a:gridCol>
                <a:gridCol w="1161143">
                  <a:extLst>
                    <a:ext uri="{9D8B030D-6E8A-4147-A177-3AD203B41FA5}">
                      <a16:colId xmlns:a16="http://schemas.microsoft.com/office/drawing/2014/main" val="3353457572"/>
                    </a:ext>
                  </a:extLst>
                </a:gridCol>
                <a:gridCol w="1161143">
                  <a:extLst>
                    <a:ext uri="{9D8B030D-6E8A-4147-A177-3AD203B41FA5}">
                      <a16:colId xmlns:a16="http://schemas.microsoft.com/office/drawing/2014/main" val="2758379808"/>
                    </a:ext>
                  </a:extLst>
                </a:gridCol>
                <a:gridCol w="1161143">
                  <a:extLst>
                    <a:ext uri="{9D8B030D-6E8A-4147-A177-3AD203B41FA5}">
                      <a16:colId xmlns:a16="http://schemas.microsoft.com/office/drawing/2014/main" val="633413470"/>
                    </a:ext>
                  </a:extLst>
                </a:gridCol>
                <a:gridCol w="1161143">
                  <a:extLst>
                    <a:ext uri="{9D8B030D-6E8A-4147-A177-3AD203B41FA5}">
                      <a16:colId xmlns:a16="http://schemas.microsoft.com/office/drawing/2014/main" val="3076241447"/>
                    </a:ext>
                  </a:extLst>
                </a:gridCol>
                <a:gridCol w="1161143">
                  <a:extLst>
                    <a:ext uri="{9D8B030D-6E8A-4147-A177-3AD203B41FA5}">
                      <a16:colId xmlns:a16="http://schemas.microsoft.com/office/drawing/2014/main" val="2593798023"/>
                    </a:ext>
                  </a:extLst>
                </a:gridCol>
              </a:tblGrid>
              <a:tr h="370840">
                <a:tc>
                  <a:txBody>
                    <a:bodyPr/>
                    <a:lstStyle/>
                    <a:p>
                      <a:endParaRPr lang="zh-CN" altLang="en-US" sz="2000" b="0" dirty="0">
                        <a:latin typeface="Times New Roman" panose="02020603050405020304" pitchFamily="18" charset="0"/>
                        <a:ea typeface="楷体" panose="02010609060101010101" pitchFamily="49" charset="-122"/>
                        <a:cs typeface="Times New Roman" panose="02020603050405020304" pitchFamily="18" charset="0"/>
                      </a:endParaRPr>
                    </a:p>
                  </a:txBody>
                  <a:tcPr/>
                </a:tc>
                <a:tc>
                  <a:txBody>
                    <a:bodyPr/>
                    <a:lstStyle/>
                    <a:p>
                      <a:pPr algn="ctr"/>
                      <a:r>
                        <a:rPr lang="zh-CN" altLang="en-US" sz="2000" b="0" dirty="0">
                          <a:latin typeface="Times New Roman" panose="02020603050405020304" pitchFamily="18" charset="0"/>
                          <a:ea typeface="楷体" panose="02010609060101010101" pitchFamily="49" charset="-122"/>
                          <a:cs typeface="Times New Roman" panose="02020603050405020304" pitchFamily="18" charset="0"/>
                        </a:rPr>
                        <a:t>科目</a:t>
                      </a:r>
                      <a:r>
                        <a:rPr lang="en-US" altLang="zh-CN" sz="2000" b="0" dirty="0">
                          <a:latin typeface="Times New Roman" panose="02020603050405020304" pitchFamily="18" charset="0"/>
                          <a:ea typeface="楷体" panose="02010609060101010101" pitchFamily="49" charset="-122"/>
                          <a:cs typeface="Times New Roman" panose="02020603050405020304" pitchFamily="18" charset="0"/>
                        </a:rPr>
                        <a:t>1</a:t>
                      </a:r>
                      <a:endParaRPr lang="zh-CN" altLang="en-US" sz="2000" b="0" dirty="0">
                        <a:latin typeface="Times New Roman" panose="02020603050405020304" pitchFamily="18" charset="0"/>
                        <a:ea typeface="楷体" panose="02010609060101010101" pitchFamily="49" charset="-122"/>
                        <a:cs typeface="Times New Roman" panose="02020603050405020304" pitchFamily="18" charset="0"/>
                      </a:endParaRPr>
                    </a:p>
                  </a:txBody>
                  <a:tcPr/>
                </a:tc>
                <a:tc>
                  <a:txBody>
                    <a:bodyPr/>
                    <a:lstStyle/>
                    <a:p>
                      <a:pPr algn="ctr"/>
                      <a:r>
                        <a:rPr lang="zh-CN" altLang="en-US" sz="2000" b="0" dirty="0">
                          <a:latin typeface="Times New Roman" panose="02020603050405020304" pitchFamily="18" charset="0"/>
                          <a:ea typeface="楷体" panose="02010609060101010101" pitchFamily="49" charset="-122"/>
                          <a:cs typeface="Times New Roman" panose="02020603050405020304" pitchFamily="18" charset="0"/>
                        </a:rPr>
                        <a:t>科目</a:t>
                      </a:r>
                      <a:r>
                        <a:rPr lang="en-US" altLang="zh-CN" sz="2000" b="0" dirty="0">
                          <a:latin typeface="Times New Roman" panose="02020603050405020304" pitchFamily="18" charset="0"/>
                          <a:ea typeface="楷体" panose="02010609060101010101" pitchFamily="49" charset="-122"/>
                          <a:cs typeface="Times New Roman" panose="02020603050405020304" pitchFamily="18" charset="0"/>
                        </a:rPr>
                        <a:t>2</a:t>
                      </a:r>
                      <a:endParaRPr lang="zh-CN" altLang="en-US" sz="2000" b="0" dirty="0">
                        <a:latin typeface="Times New Roman" panose="02020603050405020304" pitchFamily="18" charset="0"/>
                        <a:ea typeface="楷体" panose="02010609060101010101" pitchFamily="49" charset="-122"/>
                        <a:cs typeface="Times New Roman" panose="02020603050405020304" pitchFamily="18" charset="0"/>
                      </a:endParaRPr>
                    </a:p>
                  </a:txBody>
                  <a:tcPr/>
                </a:tc>
                <a:tc>
                  <a:txBody>
                    <a:bodyPr/>
                    <a:lstStyle/>
                    <a:p>
                      <a:pPr algn="ctr"/>
                      <a:r>
                        <a:rPr lang="zh-CN" altLang="en-US" sz="2000" b="0" dirty="0">
                          <a:latin typeface="Times New Roman" panose="02020603050405020304" pitchFamily="18" charset="0"/>
                          <a:ea typeface="楷体" panose="02010609060101010101" pitchFamily="49" charset="-122"/>
                          <a:cs typeface="Times New Roman" panose="02020603050405020304" pitchFamily="18" charset="0"/>
                        </a:rPr>
                        <a:t>科目</a:t>
                      </a:r>
                      <a:r>
                        <a:rPr lang="en-US" altLang="zh-CN" sz="2000" b="0" dirty="0">
                          <a:latin typeface="Times New Roman" panose="02020603050405020304" pitchFamily="18" charset="0"/>
                          <a:ea typeface="楷体" panose="02010609060101010101" pitchFamily="49" charset="-122"/>
                          <a:cs typeface="Times New Roman" panose="02020603050405020304" pitchFamily="18" charset="0"/>
                        </a:rPr>
                        <a:t>3</a:t>
                      </a:r>
                      <a:endParaRPr lang="zh-CN" altLang="en-US" sz="2000" b="0" dirty="0">
                        <a:latin typeface="Times New Roman" panose="02020603050405020304" pitchFamily="18" charset="0"/>
                        <a:ea typeface="楷体" panose="02010609060101010101" pitchFamily="49" charset="-122"/>
                        <a:cs typeface="Times New Roman" panose="02020603050405020304" pitchFamily="18" charset="0"/>
                      </a:endParaRPr>
                    </a:p>
                  </a:txBody>
                  <a:tcPr/>
                </a:tc>
                <a:tc>
                  <a:txBody>
                    <a:bodyPr/>
                    <a:lstStyle/>
                    <a:p>
                      <a:pPr algn="ctr"/>
                      <a:r>
                        <a:rPr lang="zh-CN" altLang="en-US" sz="2000" b="0" dirty="0">
                          <a:latin typeface="Times New Roman" panose="02020603050405020304" pitchFamily="18" charset="0"/>
                          <a:ea typeface="楷体" panose="02010609060101010101" pitchFamily="49" charset="-122"/>
                          <a:cs typeface="Times New Roman" panose="02020603050405020304" pitchFamily="18" charset="0"/>
                        </a:rPr>
                        <a:t>科目</a:t>
                      </a:r>
                      <a:r>
                        <a:rPr lang="en-US" altLang="zh-CN" sz="2000" b="0" dirty="0">
                          <a:latin typeface="Times New Roman" panose="02020603050405020304" pitchFamily="18" charset="0"/>
                          <a:ea typeface="楷体" panose="02010609060101010101" pitchFamily="49" charset="-122"/>
                          <a:cs typeface="Times New Roman" panose="02020603050405020304" pitchFamily="18" charset="0"/>
                        </a:rPr>
                        <a:t>4</a:t>
                      </a:r>
                      <a:endParaRPr lang="zh-CN" altLang="en-US" sz="2000" b="0" dirty="0">
                        <a:latin typeface="Times New Roman" panose="02020603050405020304" pitchFamily="18" charset="0"/>
                        <a:ea typeface="楷体" panose="02010609060101010101" pitchFamily="49" charset="-122"/>
                        <a:cs typeface="Times New Roman" panose="02020603050405020304" pitchFamily="18" charset="0"/>
                      </a:endParaRPr>
                    </a:p>
                  </a:txBody>
                  <a:tcPr/>
                </a:tc>
                <a:tc>
                  <a:txBody>
                    <a:bodyPr/>
                    <a:lstStyle/>
                    <a:p>
                      <a:pPr algn="ctr"/>
                      <a:r>
                        <a:rPr lang="zh-CN" altLang="en-US" sz="2000" b="0" dirty="0">
                          <a:latin typeface="Times New Roman" panose="02020603050405020304" pitchFamily="18" charset="0"/>
                          <a:ea typeface="楷体" panose="02010609060101010101" pitchFamily="49" charset="-122"/>
                          <a:cs typeface="Times New Roman" panose="02020603050405020304" pitchFamily="18" charset="0"/>
                        </a:rPr>
                        <a:t>科目</a:t>
                      </a:r>
                      <a:r>
                        <a:rPr lang="en-US" altLang="zh-CN" sz="2000" b="0" dirty="0">
                          <a:latin typeface="Times New Roman" panose="02020603050405020304" pitchFamily="18" charset="0"/>
                          <a:ea typeface="楷体" panose="02010609060101010101" pitchFamily="49" charset="-122"/>
                          <a:cs typeface="Times New Roman" panose="02020603050405020304" pitchFamily="18" charset="0"/>
                        </a:rPr>
                        <a:t>5</a:t>
                      </a:r>
                      <a:endParaRPr lang="zh-CN" altLang="en-US" sz="2000" b="0" dirty="0">
                        <a:latin typeface="Times New Roman" panose="02020603050405020304" pitchFamily="18" charset="0"/>
                        <a:ea typeface="楷体" panose="02010609060101010101" pitchFamily="49" charset="-122"/>
                        <a:cs typeface="Times New Roman" panose="02020603050405020304" pitchFamily="18" charset="0"/>
                      </a:endParaRPr>
                    </a:p>
                  </a:txBody>
                  <a:tcPr/>
                </a:tc>
                <a:tc>
                  <a:txBody>
                    <a:bodyPr/>
                    <a:lstStyle/>
                    <a:p>
                      <a:pPr algn="ctr"/>
                      <a:r>
                        <a:rPr lang="zh-CN" altLang="en-US" sz="2000" b="0" dirty="0">
                          <a:latin typeface="Times New Roman" panose="02020603050405020304" pitchFamily="18" charset="0"/>
                          <a:ea typeface="楷体" panose="02010609060101010101" pitchFamily="49" charset="-122"/>
                          <a:cs typeface="Times New Roman" panose="02020603050405020304" pitchFamily="18" charset="0"/>
                        </a:rPr>
                        <a:t>科目</a:t>
                      </a:r>
                      <a:r>
                        <a:rPr lang="en-US" altLang="zh-CN" sz="2000" b="0" dirty="0">
                          <a:latin typeface="Times New Roman" panose="02020603050405020304" pitchFamily="18" charset="0"/>
                          <a:ea typeface="楷体" panose="02010609060101010101" pitchFamily="49" charset="-122"/>
                          <a:cs typeface="Times New Roman" panose="02020603050405020304" pitchFamily="18" charset="0"/>
                        </a:rPr>
                        <a:t>6</a:t>
                      </a:r>
                      <a:endParaRPr lang="zh-CN" altLang="en-US" sz="2000" b="0" dirty="0">
                        <a:latin typeface="Times New Roman" panose="02020603050405020304" pitchFamily="18" charset="0"/>
                        <a:ea typeface="楷体" panose="02010609060101010101" pitchFamily="49" charset="-122"/>
                        <a:cs typeface="Times New Roman" panose="02020603050405020304" pitchFamily="18" charset="0"/>
                      </a:endParaRPr>
                    </a:p>
                  </a:txBody>
                  <a:tcPr/>
                </a:tc>
                <a:extLst>
                  <a:ext uri="{0D108BD9-81ED-4DB2-BD59-A6C34878D82A}">
                    <a16:rowId xmlns:a16="http://schemas.microsoft.com/office/drawing/2014/main" val="1033797401"/>
                  </a:ext>
                </a:extLst>
              </a:tr>
              <a:tr h="370840">
                <a:tc>
                  <a:txBody>
                    <a:bodyPr/>
                    <a:lstStyle/>
                    <a:p>
                      <a:pPr algn="ctr"/>
                      <a:r>
                        <a:rPr lang="zh-CN" altLang="en-US" sz="2000" b="0" dirty="0">
                          <a:latin typeface="Times New Roman" panose="02020603050405020304" pitchFamily="18" charset="0"/>
                          <a:ea typeface="楷体" panose="02010609060101010101" pitchFamily="49" charset="-122"/>
                          <a:cs typeface="Times New Roman" panose="02020603050405020304" pitchFamily="18" charset="0"/>
                        </a:rPr>
                        <a:t>学生</a:t>
                      </a:r>
                      <a:r>
                        <a:rPr lang="en-US" altLang="zh-CN" sz="2000" b="0" dirty="0">
                          <a:latin typeface="Times New Roman" panose="02020603050405020304" pitchFamily="18" charset="0"/>
                          <a:ea typeface="楷体" panose="02010609060101010101" pitchFamily="49" charset="-122"/>
                          <a:cs typeface="Times New Roman" panose="02020603050405020304" pitchFamily="18" charset="0"/>
                        </a:rPr>
                        <a:t>1</a:t>
                      </a:r>
                      <a:endParaRPr lang="zh-CN" altLang="en-US" sz="2000" b="0" dirty="0">
                        <a:latin typeface="Times New Roman" panose="02020603050405020304" pitchFamily="18" charset="0"/>
                        <a:ea typeface="楷体" panose="02010609060101010101" pitchFamily="49" charset="-122"/>
                        <a:cs typeface="Times New Roman" panose="02020603050405020304" pitchFamily="18" charset="0"/>
                      </a:endParaRPr>
                    </a:p>
                  </a:txBody>
                  <a:tcPr/>
                </a:tc>
                <a:tc>
                  <a:txBody>
                    <a:bodyPr/>
                    <a:lstStyle/>
                    <a:p>
                      <a:pPr algn="ctr"/>
                      <a:r>
                        <a:rPr lang="en-US" altLang="zh-CN" sz="2000" b="0" dirty="0">
                          <a:latin typeface="Times New Roman" panose="02020603050405020304" pitchFamily="18" charset="0"/>
                          <a:ea typeface="楷体" panose="02010609060101010101" pitchFamily="49" charset="-122"/>
                          <a:cs typeface="Times New Roman" panose="02020603050405020304" pitchFamily="18" charset="0"/>
                        </a:rPr>
                        <a:t>81</a:t>
                      </a:r>
                      <a:endParaRPr lang="zh-CN" altLang="en-US" sz="2000" b="0" dirty="0">
                        <a:latin typeface="Times New Roman" panose="02020603050405020304" pitchFamily="18" charset="0"/>
                        <a:ea typeface="楷体" panose="02010609060101010101" pitchFamily="49" charset="-122"/>
                        <a:cs typeface="Times New Roman" panose="02020603050405020304" pitchFamily="18" charset="0"/>
                      </a:endParaRPr>
                    </a:p>
                  </a:txBody>
                  <a:tcPr/>
                </a:tc>
                <a:tc>
                  <a:txBody>
                    <a:bodyPr/>
                    <a:lstStyle/>
                    <a:p>
                      <a:pPr algn="ctr"/>
                      <a:r>
                        <a:rPr lang="en-US" altLang="zh-CN" sz="2000" b="0" dirty="0">
                          <a:latin typeface="Times New Roman" panose="02020603050405020304" pitchFamily="18" charset="0"/>
                          <a:ea typeface="楷体" panose="02010609060101010101" pitchFamily="49" charset="-122"/>
                          <a:cs typeface="Times New Roman" panose="02020603050405020304" pitchFamily="18" charset="0"/>
                        </a:rPr>
                        <a:t>85</a:t>
                      </a:r>
                      <a:endParaRPr lang="zh-CN" altLang="en-US" sz="2000" b="0" dirty="0">
                        <a:latin typeface="Times New Roman" panose="02020603050405020304" pitchFamily="18" charset="0"/>
                        <a:ea typeface="楷体" panose="02010609060101010101" pitchFamily="49" charset="-122"/>
                        <a:cs typeface="Times New Roman" panose="02020603050405020304" pitchFamily="18" charset="0"/>
                      </a:endParaRPr>
                    </a:p>
                  </a:txBody>
                  <a:tcPr/>
                </a:tc>
                <a:tc>
                  <a:txBody>
                    <a:bodyPr/>
                    <a:lstStyle/>
                    <a:p>
                      <a:pPr algn="ctr"/>
                      <a:r>
                        <a:rPr lang="en-US" altLang="zh-CN" sz="2000" b="0" dirty="0">
                          <a:latin typeface="Times New Roman" panose="02020603050405020304" pitchFamily="18" charset="0"/>
                          <a:ea typeface="楷体" panose="02010609060101010101" pitchFamily="49" charset="-122"/>
                          <a:cs typeface="Times New Roman" panose="02020603050405020304" pitchFamily="18" charset="0"/>
                        </a:rPr>
                        <a:t>81</a:t>
                      </a:r>
                      <a:endParaRPr lang="zh-CN" altLang="en-US" sz="2000" b="0" dirty="0">
                        <a:latin typeface="Times New Roman" panose="02020603050405020304" pitchFamily="18" charset="0"/>
                        <a:ea typeface="楷体" panose="02010609060101010101" pitchFamily="49" charset="-122"/>
                        <a:cs typeface="Times New Roman" panose="02020603050405020304" pitchFamily="18" charset="0"/>
                      </a:endParaRPr>
                    </a:p>
                  </a:txBody>
                  <a:tcPr/>
                </a:tc>
                <a:tc>
                  <a:txBody>
                    <a:bodyPr/>
                    <a:lstStyle/>
                    <a:p>
                      <a:pPr algn="ctr"/>
                      <a:r>
                        <a:rPr lang="en-US" altLang="zh-CN" sz="2000" b="0" dirty="0">
                          <a:latin typeface="Times New Roman" panose="02020603050405020304" pitchFamily="18" charset="0"/>
                          <a:ea typeface="楷体" panose="02010609060101010101" pitchFamily="49" charset="-122"/>
                          <a:cs typeface="Times New Roman" panose="02020603050405020304" pitchFamily="18" charset="0"/>
                        </a:rPr>
                        <a:t>85</a:t>
                      </a:r>
                      <a:endParaRPr lang="zh-CN" altLang="en-US" sz="2000" b="0" dirty="0">
                        <a:latin typeface="Times New Roman" panose="02020603050405020304" pitchFamily="18" charset="0"/>
                        <a:ea typeface="楷体" panose="02010609060101010101" pitchFamily="49" charset="-122"/>
                        <a:cs typeface="Times New Roman" panose="02020603050405020304" pitchFamily="18" charset="0"/>
                      </a:endParaRPr>
                    </a:p>
                  </a:txBody>
                  <a:tcPr/>
                </a:tc>
                <a:tc>
                  <a:txBody>
                    <a:bodyPr/>
                    <a:lstStyle/>
                    <a:p>
                      <a:pPr algn="ctr"/>
                      <a:r>
                        <a:rPr lang="en-US" altLang="zh-CN" sz="2000" b="0" dirty="0">
                          <a:latin typeface="Times New Roman" panose="02020603050405020304" pitchFamily="18" charset="0"/>
                          <a:ea typeface="楷体" panose="02010609060101010101" pitchFamily="49" charset="-122"/>
                          <a:cs typeface="Times New Roman" panose="02020603050405020304" pitchFamily="18" charset="0"/>
                        </a:rPr>
                        <a:t>81</a:t>
                      </a:r>
                      <a:endParaRPr lang="zh-CN" altLang="en-US" sz="2000" b="0" dirty="0">
                        <a:latin typeface="Times New Roman" panose="02020603050405020304" pitchFamily="18" charset="0"/>
                        <a:ea typeface="楷体" panose="02010609060101010101" pitchFamily="49" charset="-122"/>
                        <a:cs typeface="Times New Roman" panose="02020603050405020304" pitchFamily="18" charset="0"/>
                      </a:endParaRPr>
                    </a:p>
                  </a:txBody>
                  <a:tcPr/>
                </a:tc>
                <a:tc>
                  <a:txBody>
                    <a:bodyPr/>
                    <a:lstStyle/>
                    <a:p>
                      <a:pPr algn="ctr"/>
                      <a:r>
                        <a:rPr lang="en-US" altLang="zh-CN" sz="2000" b="0" dirty="0">
                          <a:latin typeface="Times New Roman" panose="02020603050405020304" pitchFamily="18" charset="0"/>
                          <a:ea typeface="楷体" panose="02010609060101010101" pitchFamily="49" charset="-122"/>
                          <a:cs typeface="Times New Roman" panose="02020603050405020304" pitchFamily="18" charset="0"/>
                        </a:rPr>
                        <a:t>85</a:t>
                      </a:r>
                      <a:endParaRPr lang="zh-CN" altLang="en-US" sz="2000" b="0" dirty="0">
                        <a:latin typeface="Times New Roman" panose="02020603050405020304" pitchFamily="18" charset="0"/>
                        <a:ea typeface="楷体" panose="02010609060101010101" pitchFamily="49" charset="-122"/>
                        <a:cs typeface="Times New Roman" panose="02020603050405020304" pitchFamily="18" charset="0"/>
                      </a:endParaRPr>
                    </a:p>
                  </a:txBody>
                  <a:tcPr/>
                </a:tc>
                <a:extLst>
                  <a:ext uri="{0D108BD9-81ED-4DB2-BD59-A6C34878D82A}">
                    <a16:rowId xmlns:a16="http://schemas.microsoft.com/office/drawing/2014/main" val="3365559588"/>
                  </a:ext>
                </a:extLst>
              </a:tr>
              <a:tr h="370840">
                <a:tc>
                  <a:txBody>
                    <a:bodyPr/>
                    <a:lstStyle/>
                    <a:p>
                      <a:pPr algn="ctr"/>
                      <a:r>
                        <a:rPr lang="zh-CN" altLang="en-US" sz="2000" b="0" dirty="0">
                          <a:latin typeface="Times New Roman" panose="02020603050405020304" pitchFamily="18" charset="0"/>
                          <a:ea typeface="楷体" panose="02010609060101010101" pitchFamily="49" charset="-122"/>
                          <a:cs typeface="Times New Roman" panose="02020603050405020304" pitchFamily="18" charset="0"/>
                        </a:rPr>
                        <a:t>学生</a:t>
                      </a:r>
                      <a:r>
                        <a:rPr lang="en-US" altLang="zh-CN" sz="2000" b="0" dirty="0">
                          <a:latin typeface="Times New Roman" panose="02020603050405020304" pitchFamily="18" charset="0"/>
                          <a:ea typeface="楷体" panose="02010609060101010101" pitchFamily="49" charset="-122"/>
                          <a:cs typeface="Times New Roman" panose="02020603050405020304" pitchFamily="18" charset="0"/>
                        </a:rPr>
                        <a:t>2</a:t>
                      </a:r>
                      <a:endParaRPr lang="zh-CN" altLang="en-US" sz="2000" b="0" dirty="0">
                        <a:latin typeface="Times New Roman" panose="02020603050405020304" pitchFamily="18" charset="0"/>
                        <a:ea typeface="楷体" panose="02010609060101010101" pitchFamily="49" charset="-122"/>
                        <a:cs typeface="Times New Roman" panose="02020603050405020304" pitchFamily="18" charset="0"/>
                      </a:endParaRPr>
                    </a:p>
                  </a:txBody>
                  <a:tcPr/>
                </a:tc>
                <a:tc>
                  <a:txBody>
                    <a:bodyPr/>
                    <a:lstStyle/>
                    <a:p>
                      <a:pPr algn="ctr"/>
                      <a:r>
                        <a:rPr lang="en-US" altLang="zh-CN" sz="2000" b="0" dirty="0">
                          <a:latin typeface="Times New Roman" panose="02020603050405020304" pitchFamily="18" charset="0"/>
                          <a:ea typeface="楷体" panose="02010609060101010101" pitchFamily="49" charset="-122"/>
                          <a:cs typeface="Times New Roman" panose="02020603050405020304" pitchFamily="18" charset="0"/>
                        </a:rPr>
                        <a:t>82</a:t>
                      </a:r>
                      <a:endParaRPr lang="zh-CN" altLang="en-US" sz="2000" b="0" dirty="0">
                        <a:latin typeface="Times New Roman" panose="02020603050405020304" pitchFamily="18" charset="0"/>
                        <a:ea typeface="楷体" panose="02010609060101010101" pitchFamily="49" charset="-122"/>
                        <a:cs typeface="Times New Roman" panose="02020603050405020304" pitchFamily="18" charset="0"/>
                      </a:endParaRPr>
                    </a:p>
                  </a:txBody>
                  <a:tcPr/>
                </a:tc>
                <a:tc>
                  <a:txBody>
                    <a:bodyPr/>
                    <a:lstStyle/>
                    <a:p>
                      <a:pPr algn="ctr"/>
                      <a:r>
                        <a:rPr lang="en-US" altLang="zh-CN" sz="2000" b="0" dirty="0">
                          <a:latin typeface="Times New Roman" panose="02020603050405020304" pitchFamily="18" charset="0"/>
                          <a:ea typeface="楷体" panose="02010609060101010101" pitchFamily="49" charset="-122"/>
                          <a:cs typeface="Times New Roman" panose="02020603050405020304" pitchFamily="18" charset="0"/>
                        </a:rPr>
                        <a:t>84</a:t>
                      </a:r>
                      <a:endParaRPr lang="zh-CN" altLang="en-US" sz="2000" b="0" dirty="0">
                        <a:latin typeface="Times New Roman" panose="02020603050405020304" pitchFamily="18" charset="0"/>
                        <a:ea typeface="楷体" panose="02010609060101010101" pitchFamily="49" charset="-122"/>
                        <a:cs typeface="Times New Roman" panose="02020603050405020304" pitchFamily="18" charset="0"/>
                      </a:endParaRPr>
                    </a:p>
                  </a:txBody>
                  <a:tcPr/>
                </a:tc>
                <a:tc>
                  <a:txBody>
                    <a:bodyPr/>
                    <a:lstStyle/>
                    <a:p>
                      <a:pPr algn="ctr"/>
                      <a:r>
                        <a:rPr lang="en-US" altLang="zh-CN" sz="2000" b="0" dirty="0">
                          <a:latin typeface="Times New Roman" panose="02020603050405020304" pitchFamily="18" charset="0"/>
                          <a:ea typeface="楷体" panose="02010609060101010101" pitchFamily="49" charset="-122"/>
                          <a:cs typeface="Times New Roman" panose="02020603050405020304" pitchFamily="18" charset="0"/>
                        </a:rPr>
                        <a:t>82</a:t>
                      </a:r>
                      <a:endParaRPr lang="zh-CN" altLang="en-US" sz="2000" b="0" dirty="0">
                        <a:latin typeface="Times New Roman" panose="02020603050405020304" pitchFamily="18" charset="0"/>
                        <a:ea typeface="楷体" panose="02010609060101010101" pitchFamily="49" charset="-122"/>
                        <a:cs typeface="Times New Roman" panose="02020603050405020304" pitchFamily="18" charset="0"/>
                      </a:endParaRPr>
                    </a:p>
                  </a:txBody>
                  <a:tcPr/>
                </a:tc>
                <a:tc>
                  <a:txBody>
                    <a:bodyPr/>
                    <a:lstStyle/>
                    <a:p>
                      <a:pPr algn="ctr"/>
                      <a:r>
                        <a:rPr lang="en-US" altLang="zh-CN" sz="2000" b="0" dirty="0">
                          <a:latin typeface="Times New Roman" panose="02020603050405020304" pitchFamily="18" charset="0"/>
                          <a:ea typeface="楷体" panose="02010609060101010101" pitchFamily="49" charset="-122"/>
                          <a:cs typeface="Times New Roman" panose="02020603050405020304" pitchFamily="18" charset="0"/>
                        </a:rPr>
                        <a:t>84</a:t>
                      </a:r>
                      <a:endParaRPr lang="zh-CN" altLang="en-US" sz="2000" b="0" dirty="0">
                        <a:latin typeface="Times New Roman" panose="02020603050405020304" pitchFamily="18" charset="0"/>
                        <a:ea typeface="楷体" panose="02010609060101010101" pitchFamily="49" charset="-122"/>
                        <a:cs typeface="Times New Roman" panose="02020603050405020304" pitchFamily="18" charset="0"/>
                      </a:endParaRPr>
                    </a:p>
                  </a:txBody>
                  <a:tcPr/>
                </a:tc>
                <a:tc>
                  <a:txBody>
                    <a:bodyPr/>
                    <a:lstStyle/>
                    <a:p>
                      <a:pPr algn="ctr"/>
                      <a:r>
                        <a:rPr lang="en-US" altLang="zh-CN" sz="2000" b="0" dirty="0">
                          <a:latin typeface="Times New Roman" panose="02020603050405020304" pitchFamily="18" charset="0"/>
                          <a:ea typeface="楷体" panose="02010609060101010101" pitchFamily="49" charset="-122"/>
                          <a:cs typeface="Times New Roman" panose="02020603050405020304" pitchFamily="18" charset="0"/>
                        </a:rPr>
                        <a:t>82</a:t>
                      </a:r>
                      <a:endParaRPr lang="zh-CN" altLang="en-US" sz="2000" b="0" dirty="0">
                        <a:latin typeface="Times New Roman" panose="02020603050405020304" pitchFamily="18" charset="0"/>
                        <a:ea typeface="楷体" panose="02010609060101010101" pitchFamily="49" charset="-122"/>
                        <a:cs typeface="Times New Roman" panose="02020603050405020304" pitchFamily="18" charset="0"/>
                      </a:endParaRPr>
                    </a:p>
                  </a:txBody>
                  <a:tcPr/>
                </a:tc>
                <a:tc>
                  <a:txBody>
                    <a:bodyPr/>
                    <a:lstStyle/>
                    <a:p>
                      <a:pPr algn="ctr"/>
                      <a:r>
                        <a:rPr lang="en-US" altLang="zh-CN" sz="2000" b="0" dirty="0">
                          <a:latin typeface="Times New Roman" panose="02020603050405020304" pitchFamily="18" charset="0"/>
                          <a:ea typeface="楷体" panose="02010609060101010101" pitchFamily="49" charset="-122"/>
                          <a:cs typeface="Times New Roman" panose="02020603050405020304" pitchFamily="18" charset="0"/>
                        </a:rPr>
                        <a:t>84</a:t>
                      </a:r>
                      <a:endParaRPr lang="zh-CN" altLang="en-US" sz="2000" b="0" dirty="0">
                        <a:latin typeface="Times New Roman" panose="02020603050405020304" pitchFamily="18" charset="0"/>
                        <a:ea typeface="楷体" panose="02010609060101010101" pitchFamily="49" charset="-122"/>
                        <a:cs typeface="Times New Roman" panose="02020603050405020304" pitchFamily="18" charset="0"/>
                      </a:endParaRPr>
                    </a:p>
                  </a:txBody>
                  <a:tcPr/>
                </a:tc>
                <a:extLst>
                  <a:ext uri="{0D108BD9-81ED-4DB2-BD59-A6C34878D82A}">
                    <a16:rowId xmlns:a16="http://schemas.microsoft.com/office/drawing/2014/main" val="2806953385"/>
                  </a:ext>
                </a:extLst>
              </a:tr>
              <a:tr h="370840">
                <a:tc>
                  <a:txBody>
                    <a:bodyPr/>
                    <a:lstStyle/>
                    <a:p>
                      <a:pPr algn="ctr"/>
                      <a:r>
                        <a:rPr lang="zh-CN" altLang="en-US" sz="2000" b="0" dirty="0">
                          <a:latin typeface="Times New Roman" panose="02020603050405020304" pitchFamily="18" charset="0"/>
                          <a:ea typeface="楷体" panose="02010609060101010101" pitchFamily="49" charset="-122"/>
                          <a:cs typeface="Times New Roman" panose="02020603050405020304" pitchFamily="18" charset="0"/>
                        </a:rPr>
                        <a:t>学生</a:t>
                      </a:r>
                      <a:r>
                        <a:rPr lang="en-US" altLang="zh-CN" sz="2000" b="0" dirty="0">
                          <a:latin typeface="Times New Roman" panose="02020603050405020304" pitchFamily="18" charset="0"/>
                          <a:ea typeface="楷体" panose="02010609060101010101" pitchFamily="49" charset="-122"/>
                          <a:cs typeface="Times New Roman" panose="02020603050405020304" pitchFamily="18" charset="0"/>
                        </a:rPr>
                        <a:t>3</a:t>
                      </a:r>
                      <a:endParaRPr lang="zh-CN" altLang="en-US" sz="2000" b="0" dirty="0">
                        <a:latin typeface="Times New Roman" panose="02020603050405020304" pitchFamily="18" charset="0"/>
                        <a:ea typeface="楷体" panose="02010609060101010101" pitchFamily="49" charset="-122"/>
                        <a:cs typeface="Times New Roman" panose="02020603050405020304" pitchFamily="18" charset="0"/>
                      </a:endParaRPr>
                    </a:p>
                  </a:txBody>
                  <a:tcPr/>
                </a:tc>
                <a:tc>
                  <a:txBody>
                    <a:bodyPr/>
                    <a:lstStyle/>
                    <a:p>
                      <a:pPr algn="ctr"/>
                      <a:r>
                        <a:rPr lang="en-US" altLang="zh-CN" sz="2000" b="0" dirty="0">
                          <a:latin typeface="Times New Roman" panose="02020603050405020304" pitchFamily="18" charset="0"/>
                          <a:ea typeface="楷体" panose="02010609060101010101" pitchFamily="49" charset="-122"/>
                          <a:cs typeface="Times New Roman" panose="02020603050405020304" pitchFamily="18" charset="0"/>
                        </a:rPr>
                        <a:t>83</a:t>
                      </a:r>
                      <a:endParaRPr lang="zh-CN" altLang="en-US" sz="2000" b="0" dirty="0">
                        <a:latin typeface="Times New Roman" panose="02020603050405020304" pitchFamily="18" charset="0"/>
                        <a:ea typeface="楷体" panose="02010609060101010101" pitchFamily="49" charset="-122"/>
                        <a:cs typeface="Times New Roman" panose="02020603050405020304" pitchFamily="18" charset="0"/>
                      </a:endParaRPr>
                    </a:p>
                  </a:txBody>
                  <a:tcPr/>
                </a:tc>
                <a:tc>
                  <a:txBody>
                    <a:bodyPr/>
                    <a:lstStyle/>
                    <a:p>
                      <a:pPr algn="ctr"/>
                      <a:r>
                        <a:rPr lang="en-US" altLang="zh-CN" sz="2000" b="0" dirty="0">
                          <a:latin typeface="Times New Roman" panose="02020603050405020304" pitchFamily="18" charset="0"/>
                          <a:ea typeface="楷体" panose="02010609060101010101" pitchFamily="49" charset="-122"/>
                          <a:cs typeface="Times New Roman" panose="02020603050405020304" pitchFamily="18" charset="0"/>
                        </a:rPr>
                        <a:t>83</a:t>
                      </a:r>
                      <a:endParaRPr lang="zh-CN" altLang="en-US" sz="2000" b="0" dirty="0">
                        <a:latin typeface="Times New Roman" panose="02020603050405020304" pitchFamily="18" charset="0"/>
                        <a:ea typeface="楷体" panose="02010609060101010101" pitchFamily="49" charset="-122"/>
                        <a:cs typeface="Times New Roman" panose="02020603050405020304" pitchFamily="18" charset="0"/>
                      </a:endParaRPr>
                    </a:p>
                  </a:txBody>
                  <a:tcPr/>
                </a:tc>
                <a:tc>
                  <a:txBody>
                    <a:bodyPr/>
                    <a:lstStyle/>
                    <a:p>
                      <a:pPr algn="ctr"/>
                      <a:r>
                        <a:rPr lang="en-US" altLang="zh-CN" sz="2000" b="0" dirty="0">
                          <a:latin typeface="Times New Roman" panose="02020603050405020304" pitchFamily="18" charset="0"/>
                          <a:ea typeface="楷体" panose="02010609060101010101" pitchFamily="49" charset="-122"/>
                          <a:cs typeface="Times New Roman" panose="02020603050405020304" pitchFamily="18" charset="0"/>
                        </a:rPr>
                        <a:t>83</a:t>
                      </a:r>
                      <a:endParaRPr lang="zh-CN" altLang="en-US" sz="2000" b="0" dirty="0">
                        <a:latin typeface="Times New Roman" panose="02020603050405020304" pitchFamily="18" charset="0"/>
                        <a:ea typeface="楷体" panose="02010609060101010101" pitchFamily="49" charset="-122"/>
                        <a:cs typeface="Times New Roman" panose="02020603050405020304" pitchFamily="18" charset="0"/>
                      </a:endParaRPr>
                    </a:p>
                  </a:txBody>
                  <a:tcPr/>
                </a:tc>
                <a:tc>
                  <a:txBody>
                    <a:bodyPr/>
                    <a:lstStyle/>
                    <a:p>
                      <a:pPr algn="ctr"/>
                      <a:r>
                        <a:rPr lang="en-US" altLang="zh-CN" sz="2000" b="0" dirty="0">
                          <a:latin typeface="Times New Roman" panose="02020603050405020304" pitchFamily="18" charset="0"/>
                          <a:ea typeface="楷体" panose="02010609060101010101" pitchFamily="49" charset="-122"/>
                          <a:cs typeface="Times New Roman" panose="02020603050405020304" pitchFamily="18" charset="0"/>
                        </a:rPr>
                        <a:t>83</a:t>
                      </a:r>
                      <a:endParaRPr lang="zh-CN" altLang="en-US" sz="2000" b="0" dirty="0">
                        <a:latin typeface="Times New Roman" panose="02020603050405020304" pitchFamily="18" charset="0"/>
                        <a:ea typeface="楷体" panose="02010609060101010101" pitchFamily="49" charset="-122"/>
                        <a:cs typeface="Times New Roman" panose="02020603050405020304" pitchFamily="18" charset="0"/>
                      </a:endParaRPr>
                    </a:p>
                  </a:txBody>
                  <a:tcPr/>
                </a:tc>
                <a:tc>
                  <a:txBody>
                    <a:bodyPr/>
                    <a:lstStyle/>
                    <a:p>
                      <a:pPr algn="ctr"/>
                      <a:r>
                        <a:rPr lang="en-US" altLang="zh-CN" sz="2000" b="0" dirty="0">
                          <a:latin typeface="Times New Roman" panose="02020603050405020304" pitchFamily="18" charset="0"/>
                          <a:ea typeface="楷体" panose="02010609060101010101" pitchFamily="49" charset="-122"/>
                          <a:cs typeface="Times New Roman" panose="02020603050405020304" pitchFamily="18" charset="0"/>
                        </a:rPr>
                        <a:t>83</a:t>
                      </a:r>
                      <a:endParaRPr lang="zh-CN" altLang="en-US" sz="2000" b="0" dirty="0">
                        <a:latin typeface="Times New Roman" panose="02020603050405020304" pitchFamily="18" charset="0"/>
                        <a:ea typeface="楷体" panose="02010609060101010101" pitchFamily="49" charset="-122"/>
                        <a:cs typeface="Times New Roman" panose="02020603050405020304" pitchFamily="18" charset="0"/>
                      </a:endParaRPr>
                    </a:p>
                  </a:txBody>
                  <a:tcPr/>
                </a:tc>
                <a:tc>
                  <a:txBody>
                    <a:bodyPr/>
                    <a:lstStyle/>
                    <a:p>
                      <a:pPr algn="ctr"/>
                      <a:r>
                        <a:rPr lang="en-US" altLang="zh-CN" sz="2000" b="0" dirty="0">
                          <a:latin typeface="Times New Roman" panose="02020603050405020304" pitchFamily="18" charset="0"/>
                          <a:ea typeface="楷体" panose="02010609060101010101" pitchFamily="49" charset="-122"/>
                          <a:cs typeface="Times New Roman" panose="02020603050405020304" pitchFamily="18" charset="0"/>
                        </a:rPr>
                        <a:t>83</a:t>
                      </a:r>
                      <a:endParaRPr lang="zh-CN" altLang="en-US" sz="2000" b="0" dirty="0">
                        <a:latin typeface="Times New Roman" panose="02020603050405020304" pitchFamily="18" charset="0"/>
                        <a:ea typeface="楷体" panose="02010609060101010101" pitchFamily="49" charset="-122"/>
                        <a:cs typeface="Times New Roman" panose="02020603050405020304" pitchFamily="18" charset="0"/>
                      </a:endParaRPr>
                    </a:p>
                  </a:txBody>
                  <a:tcPr/>
                </a:tc>
                <a:extLst>
                  <a:ext uri="{0D108BD9-81ED-4DB2-BD59-A6C34878D82A}">
                    <a16:rowId xmlns:a16="http://schemas.microsoft.com/office/drawing/2014/main" val="3779581049"/>
                  </a:ext>
                </a:extLst>
              </a:tr>
              <a:tr h="370840">
                <a:tc>
                  <a:txBody>
                    <a:bodyPr/>
                    <a:lstStyle/>
                    <a:p>
                      <a:pPr algn="ctr"/>
                      <a:r>
                        <a:rPr lang="zh-CN" altLang="en-US" sz="2000" b="0" dirty="0">
                          <a:latin typeface="Times New Roman" panose="02020603050405020304" pitchFamily="18" charset="0"/>
                          <a:ea typeface="楷体" panose="02010609060101010101" pitchFamily="49" charset="-122"/>
                          <a:cs typeface="Times New Roman" panose="02020603050405020304" pitchFamily="18" charset="0"/>
                        </a:rPr>
                        <a:t>学生</a:t>
                      </a:r>
                      <a:r>
                        <a:rPr lang="en-US" altLang="zh-CN" sz="2000" b="0" dirty="0">
                          <a:latin typeface="Times New Roman" panose="02020603050405020304" pitchFamily="18" charset="0"/>
                          <a:ea typeface="楷体" panose="02010609060101010101" pitchFamily="49" charset="-122"/>
                          <a:cs typeface="Times New Roman" panose="02020603050405020304" pitchFamily="18" charset="0"/>
                        </a:rPr>
                        <a:t>4</a:t>
                      </a:r>
                      <a:endParaRPr lang="zh-CN" altLang="en-US" sz="2000" b="0" dirty="0">
                        <a:latin typeface="Times New Roman" panose="02020603050405020304" pitchFamily="18" charset="0"/>
                        <a:ea typeface="楷体" panose="02010609060101010101" pitchFamily="49" charset="-122"/>
                        <a:cs typeface="Times New Roman" panose="02020603050405020304" pitchFamily="18" charset="0"/>
                      </a:endParaRPr>
                    </a:p>
                  </a:txBody>
                  <a:tcPr/>
                </a:tc>
                <a:tc>
                  <a:txBody>
                    <a:bodyPr/>
                    <a:lstStyle/>
                    <a:p>
                      <a:pPr algn="ctr"/>
                      <a:r>
                        <a:rPr lang="en-US" altLang="zh-CN" sz="2000" b="0" dirty="0">
                          <a:latin typeface="Times New Roman" panose="02020603050405020304" pitchFamily="18" charset="0"/>
                          <a:ea typeface="楷体" panose="02010609060101010101" pitchFamily="49" charset="-122"/>
                          <a:cs typeface="Times New Roman" panose="02020603050405020304" pitchFamily="18" charset="0"/>
                        </a:rPr>
                        <a:t>84</a:t>
                      </a:r>
                      <a:endParaRPr lang="zh-CN" altLang="en-US" sz="2000" b="0" dirty="0">
                        <a:latin typeface="Times New Roman" panose="02020603050405020304" pitchFamily="18" charset="0"/>
                        <a:ea typeface="楷体" panose="02010609060101010101" pitchFamily="49" charset="-122"/>
                        <a:cs typeface="Times New Roman" panose="02020603050405020304" pitchFamily="18" charset="0"/>
                      </a:endParaRPr>
                    </a:p>
                  </a:txBody>
                  <a:tcPr/>
                </a:tc>
                <a:tc>
                  <a:txBody>
                    <a:bodyPr/>
                    <a:lstStyle/>
                    <a:p>
                      <a:pPr algn="ctr"/>
                      <a:r>
                        <a:rPr lang="en-US" altLang="zh-CN" sz="2000" b="0" dirty="0">
                          <a:latin typeface="Times New Roman" panose="02020603050405020304" pitchFamily="18" charset="0"/>
                          <a:ea typeface="楷体" panose="02010609060101010101" pitchFamily="49" charset="-122"/>
                          <a:cs typeface="Times New Roman" panose="02020603050405020304" pitchFamily="18" charset="0"/>
                        </a:rPr>
                        <a:t>82</a:t>
                      </a:r>
                      <a:endParaRPr lang="zh-CN" altLang="en-US" sz="2000" b="0" dirty="0">
                        <a:latin typeface="Times New Roman" panose="02020603050405020304" pitchFamily="18" charset="0"/>
                        <a:ea typeface="楷体" panose="02010609060101010101" pitchFamily="49" charset="-122"/>
                        <a:cs typeface="Times New Roman" panose="02020603050405020304" pitchFamily="18" charset="0"/>
                      </a:endParaRPr>
                    </a:p>
                  </a:txBody>
                  <a:tcPr/>
                </a:tc>
                <a:tc>
                  <a:txBody>
                    <a:bodyPr/>
                    <a:lstStyle/>
                    <a:p>
                      <a:pPr algn="ctr"/>
                      <a:r>
                        <a:rPr lang="en-US" altLang="zh-CN" sz="2000" b="0" dirty="0">
                          <a:latin typeface="Times New Roman" panose="02020603050405020304" pitchFamily="18" charset="0"/>
                          <a:ea typeface="楷体" panose="02010609060101010101" pitchFamily="49" charset="-122"/>
                          <a:cs typeface="Times New Roman" panose="02020603050405020304" pitchFamily="18" charset="0"/>
                        </a:rPr>
                        <a:t>84</a:t>
                      </a:r>
                      <a:endParaRPr lang="zh-CN" altLang="en-US" sz="2000" b="0" dirty="0">
                        <a:latin typeface="Times New Roman" panose="02020603050405020304" pitchFamily="18" charset="0"/>
                        <a:ea typeface="楷体" panose="02010609060101010101" pitchFamily="49" charset="-122"/>
                        <a:cs typeface="Times New Roman" panose="02020603050405020304" pitchFamily="18" charset="0"/>
                      </a:endParaRPr>
                    </a:p>
                  </a:txBody>
                  <a:tcPr/>
                </a:tc>
                <a:tc>
                  <a:txBody>
                    <a:bodyPr/>
                    <a:lstStyle/>
                    <a:p>
                      <a:pPr algn="ctr"/>
                      <a:r>
                        <a:rPr lang="en-US" altLang="zh-CN" sz="2000" b="0" dirty="0">
                          <a:latin typeface="Times New Roman" panose="02020603050405020304" pitchFamily="18" charset="0"/>
                          <a:ea typeface="楷体" panose="02010609060101010101" pitchFamily="49" charset="-122"/>
                          <a:cs typeface="Times New Roman" panose="02020603050405020304" pitchFamily="18" charset="0"/>
                        </a:rPr>
                        <a:t>82</a:t>
                      </a:r>
                      <a:endParaRPr lang="zh-CN" altLang="en-US" sz="2000" b="0" dirty="0">
                        <a:latin typeface="Times New Roman" panose="02020603050405020304" pitchFamily="18" charset="0"/>
                        <a:ea typeface="楷体" panose="02010609060101010101" pitchFamily="49" charset="-122"/>
                        <a:cs typeface="Times New Roman" panose="02020603050405020304" pitchFamily="18" charset="0"/>
                      </a:endParaRPr>
                    </a:p>
                  </a:txBody>
                  <a:tcPr/>
                </a:tc>
                <a:tc>
                  <a:txBody>
                    <a:bodyPr/>
                    <a:lstStyle/>
                    <a:p>
                      <a:pPr algn="ctr"/>
                      <a:r>
                        <a:rPr lang="en-US" altLang="zh-CN" sz="2000" b="0" dirty="0">
                          <a:latin typeface="Times New Roman" panose="02020603050405020304" pitchFamily="18" charset="0"/>
                          <a:ea typeface="楷体" panose="02010609060101010101" pitchFamily="49" charset="-122"/>
                          <a:cs typeface="Times New Roman" panose="02020603050405020304" pitchFamily="18" charset="0"/>
                        </a:rPr>
                        <a:t>84</a:t>
                      </a:r>
                      <a:endParaRPr lang="zh-CN" altLang="en-US" sz="2000" b="0" dirty="0">
                        <a:latin typeface="Times New Roman" panose="02020603050405020304" pitchFamily="18" charset="0"/>
                        <a:ea typeface="楷体" panose="02010609060101010101" pitchFamily="49" charset="-122"/>
                        <a:cs typeface="Times New Roman" panose="02020603050405020304" pitchFamily="18" charset="0"/>
                      </a:endParaRPr>
                    </a:p>
                  </a:txBody>
                  <a:tcPr/>
                </a:tc>
                <a:tc>
                  <a:txBody>
                    <a:bodyPr/>
                    <a:lstStyle/>
                    <a:p>
                      <a:pPr algn="ctr"/>
                      <a:r>
                        <a:rPr lang="en-US" altLang="zh-CN" sz="2000" b="0" dirty="0">
                          <a:latin typeface="Times New Roman" panose="02020603050405020304" pitchFamily="18" charset="0"/>
                          <a:ea typeface="楷体" panose="02010609060101010101" pitchFamily="49" charset="-122"/>
                          <a:cs typeface="Times New Roman" panose="02020603050405020304" pitchFamily="18" charset="0"/>
                        </a:rPr>
                        <a:t>82</a:t>
                      </a:r>
                      <a:endParaRPr lang="zh-CN" altLang="en-US" sz="2000" b="0" dirty="0">
                        <a:latin typeface="Times New Roman" panose="02020603050405020304" pitchFamily="18" charset="0"/>
                        <a:ea typeface="楷体" panose="02010609060101010101" pitchFamily="49" charset="-122"/>
                        <a:cs typeface="Times New Roman" panose="02020603050405020304" pitchFamily="18" charset="0"/>
                      </a:endParaRPr>
                    </a:p>
                  </a:txBody>
                  <a:tcPr/>
                </a:tc>
                <a:extLst>
                  <a:ext uri="{0D108BD9-81ED-4DB2-BD59-A6C34878D82A}">
                    <a16:rowId xmlns:a16="http://schemas.microsoft.com/office/drawing/2014/main" val="1519690921"/>
                  </a:ext>
                </a:extLst>
              </a:tr>
              <a:tr h="370840">
                <a:tc>
                  <a:txBody>
                    <a:bodyPr/>
                    <a:lstStyle/>
                    <a:p>
                      <a:pPr algn="ctr"/>
                      <a:r>
                        <a:rPr lang="zh-CN" altLang="en-US" sz="2000" b="0" dirty="0">
                          <a:latin typeface="Times New Roman" panose="02020603050405020304" pitchFamily="18" charset="0"/>
                          <a:ea typeface="楷体" panose="02010609060101010101" pitchFamily="49" charset="-122"/>
                          <a:cs typeface="Times New Roman" panose="02020603050405020304" pitchFamily="18" charset="0"/>
                        </a:rPr>
                        <a:t>学生</a:t>
                      </a:r>
                      <a:r>
                        <a:rPr lang="en-US" altLang="zh-CN" sz="2000" b="0" dirty="0">
                          <a:latin typeface="Times New Roman" panose="02020603050405020304" pitchFamily="18" charset="0"/>
                          <a:ea typeface="楷体" panose="02010609060101010101" pitchFamily="49" charset="-122"/>
                          <a:cs typeface="Times New Roman" panose="02020603050405020304" pitchFamily="18" charset="0"/>
                        </a:rPr>
                        <a:t>5</a:t>
                      </a:r>
                      <a:endParaRPr lang="zh-CN" altLang="en-US" sz="2000" b="0" dirty="0">
                        <a:latin typeface="Times New Roman" panose="02020603050405020304" pitchFamily="18" charset="0"/>
                        <a:ea typeface="楷体" panose="02010609060101010101" pitchFamily="49" charset="-122"/>
                        <a:cs typeface="Times New Roman" panose="02020603050405020304" pitchFamily="18" charset="0"/>
                      </a:endParaRPr>
                    </a:p>
                  </a:txBody>
                  <a:tcPr/>
                </a:tc>
                <a:tc>
                  <a:txBody>
                    <a:bodyPr/>
                    <a:lstStyle/>
                    <a:p>
                      <a:pPr algn="ctr"/>
                      <a:r>
                        <a:rPr lang="en-US" altLang="zh-CN" sz="2000" b="0" dirty="0">
                          <a:latin typeface="Times New Roman" panose="02020603050405020304" pitchFamily="18" charset="0"/>
                          <a:ea typeface="楷体" panose="02010609060101010101" pitchFamily="49" charset="-122"/>
                          <a:cs typeface="Times New Roman" panose="02020603050405020304" pitchFamily="18" charset="0"/>
                        </a:rPr>
                        <a:t>85</a:t>
                      </a:r>
                      <a:endParaRPr lang="zh-CN" altLang="en-US" sz="2000" b="0" dirty="0">
                        <a:latin typeface="Times New Roman" panose="02020603050405020304" pitchFamily="18" charset="0"/>
                        <a:ea typeface="楷体" panose="02010609060101010101" pitchFamily="49" charset="-122"/>
                        <a:cs typeface="Times New Roman" panose="02020603050405020304" pitchFamily="18" charset="0"/>
                      </a:endParaRPr>
                    </a:p>
                  </a:txBody>
                  <a:tcPr/>
                </a:tc>
                <a:tc>
                  <a:txBody>
                    <a:bodyPr/>
                    <a:lstStyle/>
                    <a:p>
                      <a:pPr algn="ctr"/>
                      <a:r>
                        <a:rPr lang="en-US" altLang="zh-CN" sz="2000" b="0" dirty="0">
                          <a:latin typeface="Times New Roman" panose="02020603050405020304" pitchFamily="18" charset="0"/>
                          <a:ea typeface="楷体" panose="02010609060101010101" pitchFamily="49" charset="-122"/>
                          <a:cs typeface="Times New Roman" panose="02020603050405020304" pitchFamily="18" charset="0"/>
                        </a:rPr>
                        <a:t>81</a:t>
                      </a:r>
                      <a:endParaRPr lang="zh-CN" altLang="en-US" sz="2000" b="0" dirty="0">
                        <a:latin typeface="Times New Roman" panose="02020603050405020304" pitchFamily="18" charset="0"/>
                        <a:ea typeface="楷体" panose="02010609060101010101" pitchFamily="49" charset="-122"/>
                        <a:cs typeface="Times New Roman" panose="02020603050405020304" pitchFamily="18" charset="0"/>
                      </a:endParaRPr>
                    </a:p>
                  </a:txBody>
                  <a:tcPr/>
                </a:tc>
                <a:tc>
                  <a:txBody>
                    <a:bodyPr/>
                    <a:lstStyle/>
                    <a:p>
                      <a:pPr algn="ctr"/>
                      <a:r>
                        <a:rPr lang="en-US" altLang="zh-CN" sz="2000" b="0" dirty="0">
                          <a:latin typeface="Times New Roman" panose="02020603050405020304" pitchFamily="18" charset="0"/>
                          <a:ea typeface="楷体" panose="02010609060101010101" pitchFamily="49" charset="-122"/>
                          <a:cs typeface="Times New Roman" panose="02020603050405020304" pitchFamily="18" charset="0"/>
                        </a:rPr>
                        <a:t>85</a:t>
                      </a:r>
                      <a:endParaRPr lang="zh-CN" altLang="en-US" sz="2000" b="0" dirty="0">
                        <a:latin typeface="Times New Roman" panose="02020603050405020304" pitchFamily="18" charset="0"/>
                        <a:ea typeface="楷体" panose="02010609060101010101" pitchFamily="49" charset="-122"/>
                        <a:cs typeface="Times New Roman" panose="02020603050405020304" pitchFamily="18" charset="0"/>
                      </a:endParaRPr>
                    </a:p>
                  </a:txBody>
                  <a:tcPr/>
                </a:tc>
                <a:tc>
                  <a:txBody>
                    <a:bodyPr/>
                    <a:lstStyle/>
                    <a:p>
                      <a:pPr algn="ctr"/>
                      <a:r>
                        <a:rPr lang="en-US" altLang="zh-CN" sz="2000" b="0" dirty="0">
                          <a:latin typeface="Times New Roman" panose="02020603050405020304" pitchFamily="18" charset="0"/>
                          <a:ea typeface="楷体" panose="02010609060101010101" pitchFamily="49" charset="-122"/>
                          <a:cs typeface="Times New Roman" panose="02020603050405020304" pitchFamily="18" charset="0"/>
                        </a:rPr>
                        <a:t>81</a:t>
                      </a:r>
                      <a:endParaRPr lang="zh-CN" altLang="en-US" sz="2000" b="0" dirty="0">
                        <a:latin typeface="Times New Roman" panose="02020603050405020304" pitchFamily="18" charset="0"/>
                        <a:ea typeface="楷体" panose="02010609060101010101" pitchFamily="49" charset="-122"/>
                        <a:cs typeface="Times New Roman" panose="02020603050405020304" pitchFamily="18" charset="0"/>
                      </a:endParaRPr>
                    </a:p>
                  </a:txBody>
                  <a:tcPr/>
                </a:tc>
                <a:tc>
                  <a:txBody>
                    <a:bodyPr/>
                    <a:lstStyle/>
                    <a:p>
                      <a:pPr algn="ctr"/>
                      <a:r>
                        <a:rPr lang="en-US" altLang="zh-CN" sz="2000" b="0" dirty="0">
                          <a:latin typeface="Times New Roman" panose="02020603050405020304" pitchFamily="18" charset="0"/>
                          <a:ea typeface="楷体" panose="02010609060101010101" pitchFamily="49" charset="-122"/>
                          <a:cs typeface="Times New Roman" panose="02020603050405020304" pitchFamily="18" charset="0"/>
                        </a:rPr>
                        <a:t>85</a:t>
                      </a:r>
                      <a:endParaRPr lang="zh-CN" altLang="en-US" sz="2000" b="0" dirty="0">
                        <a:latin typeface="Times New Roman" panose="02020603050405020304" pitchFamily="18" charset="0"/>
                        <a:ea typeface="楷体" panose="02010609060101010101" pitchFamily="49" charset="-122"/>
                        <a:cs typeface="Times New Roman" panose="02020603050405020304" pitchFamily="18" charset="0"/>
                      </a:endParaRPr>
                    </a:p>
                  </a:txBody>
                  <a:tcPr/>
                </a:tc>
                <a:tc>
                  <a:txBody>
                    <a:bodyPr/>
                    <a:lstStyle/>
                    <a:p>
                      <a:pPr algn="ctr"/>
                      <a:r>
                        <a:rPr lang="en-US" altLang="zh-CN" sz="2000" b="0" dirty="0">
                          <a:latin typeface="Times New Roman" panose="02020603050405020304" pitchFamily="18" charset="0"/>
                          <a:ea typeface="楷体" panose="02010609060101010101" pitchFamily="49" charset="-122"/>
                          <a:cs typeface="Times New Roman" panose="02020603050405020304" pitchFamily="18" charset="0"/>
                        </a:rPr>
                        <a:t>81</a:t>
                      </a:r>
                      <a:endParaRPr lang="zh-CN" altLang="en-US" sz="2000" b="0" dirty="0">
                        <a:latin typeface="Times New Roman" panose="02020603050405020304" pitchFamily="18" charset="0"/>
                        <a:ea typeface="楷体" panose="02010609060101010101" pitchFamily="49" charset="-122"/>
                        <a:cs typeface="Times New Roman" panose="02020603050405020304" pitchFamily="18" charset="0"/>
                      </a:endParaRPr>
                    </a:p>
                  </a:txBody>
                  <a:tcPr/>
                </a:tc>
                <a:extLst>
                  <a:ext uri="{0D108BD9-81ED-4DB2-BD59-A6C34878D82A}">
                    <a16:rowId xmlns:a16="http://schemas.microsoft.com/office/drawing/2014/main" val="3712475826"/>
                  </a:ext>
                </a:extLst>
              </a:tr>
            </a:tbl>
          </a:graphicData>
        </a:graphic>
      </p:graphicFrame>
    </p:spTree>
    <p:extLst>
      <p:ext uri="{BB962C8B-B14F-4D97-AF65-F5344CB8AC3E}">
        <p14:creationId xmlns:p14="http://schemas.microsoft.com/office/powerpoint/2010/main" val="27713864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749468-E71F-4384-B14E-2BF15D3C5C99}"/>
              </a:ext>
            </a:extLst>
          </p:cNvPr>
          <p:cNvSpPr>
            <a:spLocks noGrp="1"/>
          </p:cNvSpPr>
          <p:nvPr>
            <p:ph type="title"/>
          </p:nvPr>
        </p:nvSpPr>
        <p:spPr/>
        <p:txBody>
          <a:bodyPr/>
          <a:lstStyle/>
          <a:p>
            <a:r>
              <a:rPr lang="zh-CN" altLang="en-US" dirty="0"/>
              <a:t>结构体类型</a:t>
            </a:r>
          </a:p>
        </p:txBody>
      </p:sp>
      <p:sp>
        <p:nvSpPr>
          <p:cNvPr id="3" name="文本占位符 2">
            <a:extLst>
              <a:ext uri="{FF2B5EF4-FFF2-40B4-BE49-F238E27FC236}">
                <a16:creationId xmlns:a16="http://schemas.microsoft.com/office/drawing/2014/main" id="{8E67CE2F-5B91-4F42-A01D-4CF0FBEBC1B4}"/>
              </a:ext>
            </a:extLst>
          </p:cNvPr>
          <p:cNvSpPr>
            <a:spLocks noGrp="1"/>
          </p:cNvSpPr>
          <p:nvPr>
            <p:ph type="body" sz="quarter" idx="10"/>
          </p:nvPr>
        </p:nvSpPr>
        <p:spPr/>
        <p:txBody>
          <a:bodyPr/>
          <a:lstStyle/>
          <a:p>
            <a:r>
              <a:rPr lang="zh-CN" altLang="en-US" dirty="0">
                <a:latin typeface="楷体" panose="02010609060101010101" pitchFamily="49" charset="-122"/>
              </a:rPr>
              <a:t>考虑一个问题：如何表示一个班级全体学生的各科成绩？</a:t>
            </a:r>
            <a:endParaRPr lang="en-US" altLang="zh-CN" dirty="0">
              <a:latin typeface="楷体" panose="02010609060101010101" pitchFamily="49" charset="-122"/>
            </a:endParaRPr>
          </a:p>
          <a:p>
            <a:pPr lvl="1"/>
            <a:r>
              <a:rPr lang="zh-CN" altLang="en-US" dirty="0"/>
              <a:t>用一个二维数组 </a:t>
            </a:r>
            <a:r>
              <a:rPr lang="en-US" altLang="zh-CN" dirty="0"/>
              <a:t>float score[50][6];</a:t>
            </a:r>
          </a:p>
          <a:p>
            <a:r>
              <a:rPr lang="zh-CN" altLang="en-US" dirty="0"/>
              <a:t>如果需要同时记录学生的学号和名字呢？</a:t>
            </a:r>
            <a:endParaRPr lang="en-US" altLang="zh-CN" dirty="0"/>
          </a:p>
          <a:p>
            <a:pPr lvl="1"/>
            <a:r>
              <a:rPr lang="zh-CN" altLang="en-US" dirty="0"/>
              <a:t>再增加一个长整型数组 </a:t>
            </a:r>
            <a:r>
              <a:rPr lang="en-US" altLang="zh-CN" dirty="0"/>
              <a:t>long number[50]; </a:t>
            </a:r>
            <a:r>
              <a:rPr lang="zh-CN" altLang="en-US" dirty="0"/>
              <a:t>和一个字符数组 </a:t>
            </a:r>
            <a:r>
              <a:rPr lang="en-US" altLang="zh-CN" dirty="0"/>
              <a:t>char name[50][16];</a:t>
            </a:r>
          </a:p>
          <a:p>
            <a:r>
              <a:rPr lang="zh-CN" altLang="en-US" dirty="0"/>
              <a:t>如果有的科目成绩是</a:t>
            </a:r>
            <a:r>
              <a:rPr lang="en-US" altLang="zh-CN" dirty="0"/>
              <a:t>A</a:t>
            </a:r>
            <a:r>
              <a:rPr lang="zh-CN" altLang="en-US" dirty="0"/>
              <a:t>、</a:t>
            </a:r>
            <a:r>
              <a:rPr lang="en-US" altLang="zh-CN" dirty="0"/>
              <a:t>B</a:t>
            </a:r>
            <a:r>
              <a:rPr lang="zh-CN" altLang="en-US" dirty="0"/>
              <a:t>、</a:t>
            </a:r>
            <a:r>
              <a:rPr lang="en-US" altLang="zh-CN" dirty="0"/>
              <a:t>C</a:t>
            </a:r>
            <a:r>
              <a:rPr lang="zh-CN" altLang="en-US" dirty="0"/>
              <a:t>，而不是百分制呢？</a:t>
            </a:r>
            <a:endParaRPr lang="en-US" altLang="zh-CN" dirty="0"/>
          </a:p>
          <a:p>
            <a:pPr lvl="1"/>
            <a:r>
              <a:rPr lang="zh-CN" altLang="en-US" dirty="0"/>
              <a:t>为这些科目再单独设置一个二维数组 </a:t>
            </a:r>
            <a:r>
              <a:rPr lang="en-US" altLang="zh-CN" dirty="0"/>
              <a:t>char score2[50][3];</a:t>
            </a:r>
          </a:p>
          <a:p>
            <a:pPr lvl="1"/>
            <a:endParaRPr lang="en-US" altLang="zh-CN" dirty="0"/>
          </a:p>
          <a:p>
            <a:r>
              <a:rPr lang="zh-CN" altLang="en-US" dirty="0">
                <a:solidFill>
                  <a:srgbClr val="C00000"/>
                </a:solidFill>
              </a:rPr>
              <a:t>不同类型的数据不能放在同一个数组中</a:t>
            </a:r>
            <a:r>
              <a:rPr lang="zh-CN" altLang="en-US" dirty="0"/>
              <a:t>，这使得我们不得不采用多个数组来表达同一个对象的多种不同类型属性数据</a:t>
            </a:r>
            <a:endParaRPr lang="en-US" altLang="zh-CN" dirty="0"/>
          </a:p>
          <a:p>
            <a:pPr lvl="1"/>
            <a:r>
              <a:rPr lang="zh-CN" altLang="en-US" dirty="0"/>
              <a:t>程序代码繁琐，可读性差，容易出错，维护困难</a:t>
            </a:r>
            <a:endParaRPr lang="en-US" altLang="zh-CN" dirty="0"/>
          </a:p>
          <a:p>
            <a:endParaRPr lang="zh-CN" altLang="en-US" dirty="0"/>
          </a:p>
        </p:txBody>
      </p:sp>
    </p:spTree>
    <p:extLst>
      <p:ext uri="{BB962C8B-B14F-4D97-AF65-F5344CB8AC3E}">
        <p14:creationId xmlns:p14="http://schemas.microsoft.com/office/powerpoint/2010/main" val="28505136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D2DD96-74BB-4B59-B784-4AC2BF52A591}"/>
              </a:ext>
            </a:extLst>
          </p:cNvPr>
          <p:cNvSpPr>
            <a:spLocks noGrp="1"/>
          </p:cNvSpPr>
          <p:nvPr>
            <p:ph type="title"/>
          </p:nvPr>
        </p:nvSpPr>
        <p:spPr/>
        <p:txBody>
          <a:bodyPr/>
          <a:lstStyle/>
          <a:p>
            <a:r>
              <a:rPr lang="zh-CN" altLang="en-US" dirty="0"/>
              <a:t>结构体类型</a:t>
            </a:r>
          </a:p>
        </p:txBody>
      </p:sp>
      <p:sp>
        <p:nvSpPr>
          <p:cNvPr id="3" name="文本占位符 2">
            <a:extLst>
              <a:ext uri="{FF2B5EF4-FFF2-40B4-BE49-F238E27FC236}">
                <a16:creationId xmlns:a16="http://schemas.microsoft.com/office/drawing/2014/main" id="{1FC6C936-9D60-48D8-8697-A7925C0C6D4F}"/>
              </a:ext>
            </a:extLst>
          </p:cNvPr>
          <p:cNvSpPr>
            <a:spLocks noGrp="1"/>
          </p:cNvSpPr>
          <p:nvPr>
            <p:ph type="body" sz="quarter" idx="10"/>
          </p:nvPr>
        </p:nvSpPr>
        <p:spPr/>
        <p:txBody>
          <a:bodyPr/>
          <a:lstStyle/>
          <a:p>
            <a:r>
              <a:rPr lang="en-US" altLang="zh-CN" dirty="0"/>
              <a:t>C</a:t>
            </a:r>
            <a:r>
              <a:rPr lang="zh-CN" altLang="en-US" dirty="0"/>
              <a:t>语言提供了</a:t>
            </a:r>
            <a:r>
              <a:rPr lang="zh-CN" altLang="en-US" dirty="0">
                <a:solidFill>
                  <a:srgbClr val="0070C0"/>
                </a:solidFill>
              </a:rPr>
              <a:t>结构体类型</a:t>
            </a:r>
            <a:r>
              <a:rPr lang="zh-CN" altLang="en-US" dirty="0"/>
              <a:t>（简称</a:t>
            </a:r>
            <a:r>
              <a:rPr lang="zh-CN" altLang="en-US" dirty="0">
                <a:solidFill>
                  <a:srgbClr val="0070C0"/>
                </a:solidFill>
              </a:rPr>
              <a:t>结构类型</a:t>
            </a:r>
            <a:r>
              <a:rPr lang="zh-CN" altLang="en-US" dirty="0"/>
              <a:t>）</a:t>
            </a:r>
            <a:endParaRPr lang="en-US" altLang="zh-CN" dirty="0"/>
          </a:p>
          <a:p>
            <a:pPr lvl="1"/>
            <a:r>
              <a:rPr lang="zh-CN" altLang="en-US" dirty="0"/>
              <a:t>把不同类型变量（</a:t>
            </a:r>
            <a:r>
              <a:rPr lang="zh-CN" altLang="en-US" dirty="0">
                <a:solidFill>
                  <a:srgbClr val="0070C0"/>
                </a:solidFill>
              </a:rPr>
              <a:t>成员</a:t>
            </a:r>
            <a:r>
              <a:rPr lang="zh-CN" altLang="en-US" dirty="0"/>
              <a:t>）放在一个集合中</a:t>
            </a:r>
            <a:endParaRPr lang="en-US" altLang="zh-CN" dirty="0"/>
          </a:p>
          <a:p>
            <a:pPr lvl="1"/>
            <a:r>
              <a:rPr lang="zh-CN" altLang="en-US" dirty="0"/>
              <a:t>管理方便，容易维护</a:t>
            </a:r>
            <a:endParaRPr lang="en-US" altLang="zh-CN" dirty="0"/>
          </a:p>
          <a:p>
            <a:pPr lvl="1"/>
            <a:r>
              <a:rPr lang="zh-CN" altLang="en-US" dirty="0"/>
              <a:t>结构体内成员变量的名字本身就具备一定</a:t>
            </a:r>
            <a:br>
              <a:rPr lang="en-US" altLang="zh-CN" dirty="0"/>
            </a:br>
            <a:r>
              <a:rPr lang="zh-CN" altLang="en-US" dirty="0"/>
              <a:t>的注释功能，可读性好</a:t>
            </a:r>
            <a:endParaRPr lang="en-US" altLang="zh-CN" dirty="0"/>
          </a:p>
          <a:p>
            <a:pPr lvl="1"/>
            <a:endParaRPr lang="en-US" altLang="zh-CN" dirty="0"/>
          </a:p>
          <a:p>
            <a:pPr lvl="1"/>
            <a:endParaRPr lang="en-US" altLang="zh-CN" dirty="0"/>
          </a:p>
          <a:p>
            <a:pPr lvl="1"/>
            <a:endParaRPr lang="en-US" altLang="zh-CN" dirty="0"/>
          </a:p>
          <a:p>
            <a:r>
              <a:rPr lang="zh-CN" altLang="en-US" dirty="0"/>
              <a:t>结构体类型是一种</a:t>
            </a:r>
            <a:r>
              <a:rPr lang="zh-CN" altLang="en-US" dirty="0">
                <a:solidFill>
                  <a:srgbClr val="C00000"/>
                </a:solidFill>
              </a:rPr>
              <a:t>构造类型</a:t>
            </a:r>
            <a:r>
              <a:rPr lang="zh-CN" altLang="en-US" dirty="0"/>
              <a:t>，也称用户自定义类型</a:t>
            </a:r>
            <a:endParaRPr lang="en-US" altLang="zh-CN" dirty="0"/>
          </a:p>
          <a:p>
            <a:pPr lvl="1"/>
            <a:r>
              <a:rPr lang="en-US" altLang="zh-CN" dirty="0"/>
              <a:t>int</a:t>
            </a:r>
            <a:r>
              <a:rPr lang="zh-CN" altLang="en-US" dirty="0"/>
              <a:t>、</a:t>
            </a:r>
            <a:r>
              <a:rPr lang="en-US" altLang="zh-CN" dirty="0"/>
              <a:t>double</a:t>
            </a:r>
            <a:r>
              <a:rPr lang="zh-CN" altLang="en-US" dirty="0"/>
              <a:t>、</a:t>
            </a:r>
            <a:r>
              <a:rPr lang="en-US" altLang="zh-CN" dirty="0"/>
              <a:t>char</a:t>
            </a:r>
            <a:r>
              <a:rPr lang="zh-CN" altLang="en-US" dirty="0"/>
              <a:t>等语言已严格定义的，称为</a:t>
            </a:r>
            <a:r>
              <a:rPr lang="zh-CN" altLang="en-US" dirty="0">
                <a:solidFill>
                  <a:srgbClr val="0070C0"/>
                </a:solidFill>
              </a:rPr>
              <a:t>基本类型</a:t>
            </a:r>
            <a:endParaRPr lang="en-US" altLang="zh-CN" dirty="0">
              <a:solidFill>
                <a:srgbClr val="0070C0"/>
              </a:solidFill>
            </a:endParaRPr>
          </a:p>
          <a:p>
            <a:pPr lvl="1"/>
            <a:r>
              <a:rPr lang="zh-CN" altLang="en-US" dirty="0"/>
              <a:t>数组、结构体等由用户自行定义的，称为</a:t>
            </a:r>
            <a:r>
              <a:rPr lang="zh-CN" altLang="en-US" dirty="0">
                <a:solidFill>
                  <a:srgbClr val="0070C0"/>
                </a:solidFill>
              </a:rPr>
              <a:t>构造类型</a:t>
            </a:r>
          </a:p>
        </p:txBody>
      </p:sp>
      <p:sp>
        <p:nvSpPr>
          <p:cNvPr id="4" name="卷形: 垂直 3">
            <a:extLst>
              <a:ext uri="{FF2B5EF4-FFF2-40B4-BE49-F238E27FC236}">
                <a16:creationId xmlns:a16="http://schemas.microsoft.com/office/drawing/2014/main" id="{8EC55740-2BCF-4663-A102-A534ADE86EDF}"/>
              </a:ext>
            </a:extLst>
          </p:cNvPr>
          <p:cNvSpPr/>
          <p:nvPr/>
        </p:nvSpPr>
        <p:spPr bwMode="auto">
          <a:xfrm>
            <a:off x="7688765" y="901736"/>
            <a:ext cx="3424713" cy="3040965"/>
          </a:xfrm>
          <a:prstGeom prst="verticalScroll">
            <a:avLst>
              <a:gd name="adj" fmla="val 5225"/>
            </a:avLst>
          </a:prstGeom>
          <a:ln>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91440" tIns="45720" rIns="91440" bIns="45720" numCol="1" rtlCol="0" anchor="t" anchorCtr="0" compatLnSpc="1">
            <a:prstTxWarp prst="textNoShape">
              <a:avLst/>
            </a:prstTxWarp>
          </a:bodyPr>
          <a:lstStyle/>
          <a:p>
            <a:pPr>
              <a:buFont typeface="Wingdings" panose="05000000000000000000" pitchFamily="2" charset="2"/>
              <a:buNone/>
              <a:tabLst>
                <a:tab pos="444500" algn="l"/>
              </a:tabLst>
            </a:pPr>
            <a:r>
              <a:rPr lang="en-US" altLang="zh-CN" sz="2400" dirty="0">
                <a:latin typeface="Times New Roman" panose="02020603050405020304" pitchFamily="18" charset="0"/>
                <a:cs typeface="Times New Roman" panose="02020603050405020304" pitchFamily="18" charset="0"/>
              </a:rPr>
              <a:t>struct student  {</a:t>
            </a:r>
          </a:p>
          <a:p>
            <a:pPr lvl="1">
              <a:buFont typeface="Wingdings" panose="05000000000000000000" pitchFamily="2" charset="2"/>
              <a:buNone/>
              <a:tabLst>
                <a:tab pos="444500" algn="l"/>
              </a:tabLst>
            </a:pPr>
            <a:r>
              <a:rPr lang="en-US" altLang="zh-CN" sz="2400" dirty="0">
                <a:latin typeface="Times New Roman" panose="02020603050405020304" pitchFamily="18" charset="0"/>
                <a:cs typeface="Times New Roman" panose="02020603050405020304" pitchFamily="18" charset="0"/>
              </a:rPr>
              <a:t>long num;</a:t>
            </a:r>
          </a:p>
          <a:p>
            <a:pPr lvl="1">
              <a:buFont typeface="Wingdings" panose="05000000000000000000" pitchFamily="2" charset="2"/>
              <a:buNone/>
              <a:tabLst>
                <a:tab pos="444500" algn="l"/>
              </a:tabLst>
            </a:pPr>
            <a:r>
              <a:rPr lang="en-US" altLang="zh-CN" sz="2400" dirty="0">
                <a:latin typeface="Times New Roman" panose="02020603050405020304" pitchFamily="18" charset="0"/>
                <a:cs typeface="Times New Roman" panose="02020603050405020304" pitchFamily="18" charset="0"/>
              </a:rPr>
              <a:t>char name[16];</a:t>
            </a:r>
          </a:p>
          <a:p>
            <a:pPr lvl="1">
              <a:buFont typeface="Wingdings" panose="05000000000000000000" pitchFamily="2" charset="2"/>
              <a:buNone/>
              <a:tabLst>
                <a:tab pos="444500" algn="l"/>
              </a:tabLst>
            </a:pPr>
            <a:r>
              <a:rPr lang="en-US" altLang="zh-CN" sz="2400" dirty="0">
                <a:latin typeface="Times New Roman" panose="02020603050405020304" pitchFamily="18" charset="0"/>
                <a:cs typeface="Times New Roman" panose="02020603050405020304" pitchFamily="18" charset="0"/>
              </a:rPr>
              <a:t>float math;</a:t>
            </a:r>
          </a:p>
          <a:p>
            <a:pPr lvl="1">
              <a:buFont typeface="Wingdings" panose="05000000000000000000" pitchFamily="2" charset="2"/>
              <a:buNone/>
              <a:tabLst>
                <a:tab pos="444500" algn="l"/>
              </a:tabLst>
            </a:pPr>
            <a:r>
              <a:rPr lang="en-US" altLang="zh-CN" sz="2400" dirty="0">
                <a:latin typeface="Times New Roman" panose="02020603050405020304" pitchFamily="18" charset="0"/>
                <a:cs typeface="Times New Roman" panose="02020603050405020304" pitchFamily="18" charset="0"/>
              </a:rPr>
              <a:t>float physics;</a:t>
            </a:r>
          </a:p>
          <a:p>
            <a:pPr lvl="1">
              <a:buFont typeface="Wingdings" panose="05000000000000000000" pitchFamily="2" charset="2"/>
              <a:buNone/>
              <a:tabLst>
                <a:tab pos="444500" algn="l"/>
              </a:tabLst>
            </a:pPr>
            <a:r>
              <a:rPr lang="en-US" altLang="zh-CN" sz="2400" dirty="0">
                <a:latin typeface="Times New Roman" panose="02020603050405020304" pitchFamily="18" charset="0"/>
                <a:cs typeface="Times New Roman" panose="02020603050405020304" pitchFamily="18" charset="0"/>
              </a:rPr>
              <a:t>float chemistry;</a:t>
            </a:r>
          </a:p>
          <a:p>
            <a:pPr>
              <a:buFont typeface="Wingdings" panose="05000000000000000000" pitchFamily="2" charset="2"/>
              <a:buNone/>
              <a:tabLst>
                <a:tab pos="444500" algn="l"/>
              </a:tabLst>
            </a:pPr>
            <a:r>
              <a:rPr lang="en-US" altLang="zh-CN" sz="2400" dirty="0">
                <a:latin typeface="Times New Roman" panose="02020603050405020304" pitchFamily="18" charset="0"/>
                <a:cs typeface="Times New Roman" panose="02020603050405020304" pitchFamily="18" charset="0"/>
              </a:rPr>
              <a:t>} score[50];</a:t>
            </a:r>
          </a:p>
        </p:txBody>
      </p:sp>
    </p:spTree>
    <p:extLst>
      <p:ext uri="{BB962C8B-B14F-4D97-AF65-F5344CB8AC3E}">
        <p14:creationId xmlns:p14="http://schemas.microsoft.com/office/powerpoint/2010/main" val="24513547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3F83BD-7A0B-4F47-896E-A928F4F5ED2B}"/>
              </a:ext>
            </a:extLst>
          </p:cNvPr>
          <p:cNvSpPr>
            <a:spLocks noGrp="1"/>
          </p:cNvSpPr>
          <p:nvPr>
            <p:ph type="title"/>
          </p:nvPr>
        </p:nvSpPr>
        <p:spPr/>
        <p:txBody>
          <a:bodyPr/>
          <a:lstStyle/>
          <a:p>
            <a:r>
              <a:rPr lang="zh-CN" altLang="en-US" dirty="0"/>
              <a:t>结构体类型的声明</a:t>
            </a:r>
          </a:p>
        </p:txBody>
      </p:sp>
      <p:sp>
        <p:nvSpPr>
          <p:cNvPr id="3" name="文本占位符 2">
            <a:extLst>
              <a:ext uri="{FF2B5EF4-FFF2-40B4-BE49-F238E27FC236}">
                <a16:creationId xmlns:a16="http://schemas.microsoft.com/office/drawing/2014/main" id="{43F3339D-7713-480B-A434-B8DD9080E2F0}"/>
              </a:ext>
            </a:extLst>
          </p:cNvPr>
          <p:cNvSpPr>
            <a:spLocks noGrp="1"/>
          </p:cNvSpPr>
          <p:nvPr>
            <p:ph type="body" sz="quarter" idx="10"/>
          </p:nvPr>
        </p:nvSpPr>
        <p:spPr/>
        <p:txBody>
          <a:bodyPr/>
          <a:lstStyle/>
          <a:p>
            <a:pPr marL="712788" indent="0">
              <a:buFont typeface="Wingdings" panose="05000000000000000000" pitchFamily="2" charset="2"/>
              <a:buNone/>
              <a:tabLst>
                <a:tab pos="1346200" algn="l"/>
              </a:tabLst>
            </a:pPr>
            <a:r>
              <a:rPr lang="en-US" altLang="zh-CN" sz="2400" dirty="0">
                <a:solidFill>
                  <a:srgbClr val="0070C0"/>
                </a:solidFill>
                <a:cs typeface="Times New Roman" panose="02020603050405020304" pitchFamily="18" charset="0"/>
              </a:rPr>
              <a:t>struct  </a:t>
            </a:r>
            <a:r>
              <a:rPr lang="zh-CN" altLang="en-US" sz="2400" dirty="0">
                <a:solidFill>
                  <a:srgbClr val="0070C0"/>
                </a:solidFill>
                <a:cs typeface="Times New Roman" panose="02020603050405020304" pitchFamily="18" charset="0"/>
              </a:rPr>
              <a:t>结构类型名 </a:t>
            </a:r>
            <a:r>
              <a:rPr lang="en-US" altLang="zh-CN" sz="2400" dirty="0">
                <a:solidFill>
                  <a:srgbClr val="0070C0"/>
                </a:solidFill>
                <a:cs typeface="Times New Roman" panose="02020603050405020304" pitchFamily="18" charset="0"/>
              </a:rPr>
              <a:t>{</a:t>
            </a:r>
          </a:p>
          <a:p>
            <a:pPr marL="712788" lvl="1" indent="0">
              <a:buFont typeface="Wingdings" panose="05000000000000000000" pitchFamily="2" charset="2"/>
              <a:buNone/>
              <a:tabLst>
                <a:tab pos="1346200" algn="l"/>
              </a:tabLst>
            </a:pPr>
            <a:r>
              <a:rPr lang="en-US" altLang="zh-CN" sz="2400" dirty="0">
                <a:solidFill>
                  <a:srgbClr val="0070C0"/>
                </a:solidFill>
                <a:cs typeface="Times New Roman" panose="02020603050405020304" pitchFamily="18" charset="0"/>
              </a:rPr>
              <a:t>	</a:t>
            </a:r>
            <a:r>
              <a:rPr lang="zh-CN" altLang="en-US" sz="2400" dirty="0">
                <a:solidFill>
                  <a:srgbClr val="0070C0"/>
                </a:solidFill>
                <a:cs typeface="Times New Roman" panose="02020603050405020304" pitchFamily="18" charset="0"/>
              </a:rPr>
              <a:t>数据类型</a:t>
            </a:r>
            <a:r>
              <a:rPr lang="en-US" altLang="zh-CN" sz="2400" dirty="0">
                <a:solidFill>
                  <a:srgbClr val="0070C0"/>
                </a:solidFill>
                <a:cs typeface="Times New Roman" panose="02020603050405020304" pitchFamily="18" charset="0"/>
              </a:rPr>
              <a:t>1 </a:t>
            </a:r>
            <a:r>
              <a:rPr lang="zh-CN" altLang="en-US" sz="2400" dirty="0">
                <a:solidFill>
                  <a:srgbClr val="0070C0"/>
                </a:solidFill>
                <a:cs typeface="Times New Roman" panose="02020603050405020304" pitchFamily="18" charset="0"/>
              </a:rPr>
              <a:t>成员</a:t>
            </a:r>
            <a:r>
              <a:rPr lang="en-US" altLang="zh-CN" sz="2400" dirty="0">
                <a:solidFill>
                  <a:srgbClr val="0070C0"/>
                </a:solidFill>
                <a:cs typeface="Times New Roman" panose="02020603050405020304" pitchFamily="18" charset="0"/>
              </a:rPr>
              <a:t>1;</a:t>
            </a:r>
          </a:p>
          <a:p>
            <a:pPr marL="712788" indent="0">
              <a:buFont typeface="Wingdings" panose="05000000000000000000" pitchFamily="2" charset="2"/>
              <a:buNone/>
              <a:tabLst>
                <a:tab pos="1346200" algn="l"/>
              </a:tabLst>
            </a:pPr>
            <a:r>
              <a:rPr lang="en-US" altLang="zh-CN" sz="2400" dirty="0">
                <a:solidFill>
                  <a:srgbClr val="0070C0"/>
                </a:solidFill>
                <a:cs typeface="Times New Roman" panose="02020603050405020304" pitchFamily="18" charset="0"/>
              </a:rPr>
              <a:t>	</a:t>
            </a:r>
            <a:r>
              <a:rPr lang="zh-CN" altLang="en-US" sz="2400" dirty="0">
                <a:solidFill>
                  <a:srgbClr val="0070C0"/>
                </a:solidFill>
                <a:cs typeface="Times New Roman" panose="02020603050405020304" pitchFamily="18" charset="0"/>
              </a:rPr>
              <a:t>数据类型</a:t>
            </a:r>
            <a:r>
              <a:rPr lang="en-US" altLang="zh-CN" sz="2400" dirty="0">
                <a:solidFill>
                  <a:srgbClr val="0070C0"/>
                </a:solidFill>
                <a:cs typeface="Times New Roman" panose="02020603050405020304" pitchFamily="18" charset="0"/>
              </a:rPr>
              <a:t>2 </a:t>
            </a:r>
            <a:r>
              <a:rPr lang="zh-CN" altLang="en-US" sz="2400" dirty="0">
                <a:solidFill>
                  <a:srgbClr val="0070C0"/>
                </a:solidFill>
                <a:cs typeface="Times New Roman" panose="02020603050405020304" pitchFamily="18" charset="0"/>
              </a:rPr>
              <a:t>成员</a:t>
            </a:r>
            <a:r>
              <a:rPr lang="en-US" altLang="zh-CN" sz="2400" dirty="0">
                <a:solidFill>
                  <a:srgbClr val="0070C0"/>
                </a:solidFill>
                <a:cs typeface="Times New Roman" panose="02020603050405020304" pitchFamily="18" charset="0"/>
              </a:rPr>
              <a:t>2;</a:t>
            </a:r>
          </a:p>
          <a:p>
            <a:pPr marL="712788" indent="0">
              <a:buFont typeface="Wingdings" panose="05000000000000000000" pitchFamily="2" charset="2"/>
              <a:buNone/>
              <a:tabLst>
                <a:tab pos="1346200" algn="l"/>
              </a:tabLst>
            </a:pPr>
            <a:r>
              <a:rPr lang="en-US" altLang="zh-CN" sz="2400" dirty="0">
                <a:solidFill>
                  <a:srgbClr val="0070C0"/>
                </a:solidFill>
                <a:cs typeface="Times New Roman" panose="02020603050405020304" pitchFamily="18" charset="0"/>
              </a:rPr>
              <a:t>	......</a:t>
            </a:r>
          </a:p>
          <a:p>
            <a:pPr marL="712788" indent="0">
              <a:buFont typeface="Wingdings" panose="05000000000000000000" pitchFamily="2" charset="2"/>
              <a:buNone/>
              <a:tabLst>
                <a:tab pos="1346200" algn="l"/>
              </a:tabLst>
            </a:pPr>
            <a:r>
              <a:rPr lang="en-US" altLang="zh-CN" sz="2400" dirty="0">
                <a:solidFill>
                  <a:srgbClr val="0070C0"/>
                </a:solidFill>
                <a:cs typeface="Times New Roman" panose="02020603050405020304" pitchFamily="18" charset="0"/>
              </a:rPr>
              <a:t>	</a:t>
            </a:r>
            <a:r>
              <a:rPr lang="zh-CN" altLang="en-US" sz="2400" dirty="0">
                <a:solidFill>
                  <a:srgbClr val="0070C0"/>
                </a:solidFill>
                <a:cs typeface="Times New Roman" panose="02020603050405020304" pitchFamily="18" charset="0"/>
              </a:rPr>
              <a:t>数据类型</a:t>
            </a:r>
            <a:r>
              <a:rPr lang="en-US" altLang="zh-CN" sz="2400" dirty="0">
                <a:solidFill>
                  <a:srgbClr val="0070C0"/>
                </a:solidFill>
                <a:cs typeface="Times New Roman" panose="02020603050405020304" pitchFamily="18" charset="0"/>
              </a:rPr>
              <a:t>n </a:t>
            </a:r>
            <a:r>
              <a:rPr lang="zh-CN" altLang="en-US" sz="2400" dirty="0">
                <a:solidFill>
                  <a:srgbClr val="0070C0"/>
                </a:solidFill>
                <a:cs typeface="Times New Roman" panose="02020603050405020304" pitchFamily="18" charset="0"/>
              </a:rPr>
              <a:t>成员</a:t>
            </a:r>
            <a:r>
              <a:rPr lang="en-US" altLang="zh-CN" sz="2400" dirty="0">
                <a:solidFill>
                  <a:srgbClr val="0070C0"/>
                </a:solidFill>
                <a:cs typeface="Times New Roman" panose="02020603050405020304" pitchFamily="18" charset="0"/>
              </a:rPr>
              <a:t>n;</a:t>
            </a:r>
          </a:p>
          <a:p>
            <a:pPr marL="712788" indent="0">
              <a:buFont typeface="Wingdings" panose="05000000000000000000" pitchFamily="2" charset="2"/>
              <a:buNone/>
              <a:tabLst>
                <a:tab pos="1346200" algn="l"/>
              </a:tabLst>
            </a:pPr>
            <a:r>
              <a:rPr lang="en-US" altLang="zh-CN" sz="2400" dirty="0">
                <a:solidFill>
                  <a:srgbClr val="0070C0"/>
                </a:solidFill>
                <a:cs typeface="Times New Roman" panose="02020603050405020304" pitchFamily="18" charset="0"/>
              </a:rPr>
              <a:t>};</a:t>
            </a:r>
          </a:p>
          <a:p>
            <a:endParaRPr lang="en-US" altLang="zh-CN" dirty="0"/>
          </a:p>
          <a:p>
            <a:r>
              <a:rPr lang="zh-CN" altLang="en-US" dirty="0"/>
              <a:t>包括结构类型名称及其所包含的</a:t>
            </a:r>
            <a:r>
              <a:rPr lang="zh-CN" altLang="en-US" dirty="0">
                <a:solidFill>
                  <a:schemeClr val="tx2"/>
                </a:solidFill>
              </a:rPr>
              <a:t>成员</a:t>
            </a:r>
            <a:r>
              <a:rPr lang="zh-CN" altLang="en-US" dirty="0"/>
              <a:t>（或称为域）</a:t>
            </a:r>
            <a:endParaRPr lang="en-US" altLang="zh-CN" dirty="0"/>
          </a:p>
          <a:p>
            <a:r>
              <a:rPr lang="en-US" altLang="zh-CN" dirty="0"/>
              <a:t>struct</a:t>
            </a:r>
            <a:r>
              <a:rPr lang="zh-CN" altLang="en-US" dirty="0"/>
              <a:t>是关键字，表明其后定义的是</a:t>
            </a:r>
            <a:r>
              <a:rPr lang="zh-CN" altLang="en-US" dirty="0">
                <a:solidFill>
                  <a:srgbClr val="C00000"/>
                </a:solidFill>
              </a:rPr>
              <a:t>结构体类型</a:t>
            </a:r>
            <a:endParaRPr lang="en-US" altLang="zh-CN" dirty="0">
              <a:solidFill>
                <a:srgbClr val="C00000"/>
              </a:solidFill>
            </a:endParaRPr>
          </a:p>
          <a:p>
            <a:r>
              <a:rPr lang="zh-CN" altLang="en-US" dirty="0"/>
              <a:t>成员的声明方式同变量定义</a:t>
            </a:r>
            <a:endParaRPr lang="en-US" altLang="zh-CN" dirty="0"/>
          </a:p>
        </p:txBody>
      </p:sp>
      <p:sp>
        <p:nvSpPr>
          <p:cNvPr id="5" name="卷形: 垂直 4">
            <a:extLst>
              <a:ext uri="{FF2B5EF4-FFF2-40B4-BE49-F238E27FC236}">
                <a16:creationId xmlns:a16="http://schemas.microsoft.com/office/drawing/2014/main" id="{054EC71A-4139-4F4A-A9B1-FE387877A3EE}"/>
              </a:ext>
            </a:extLst>
          </p:cNvPr>
          <p:cNvSpPr/>
          <p:nvPr/>
        </p:nvSpPr>
        <p:spPr bwMode="auto">
          <a:xfrm>
            <a:off x="7265665" y="1069204"/>
            <a:ext cx="3424713" cy="2645206"/>
          </a:xfrm>
          <a:prstGeom prst="verticalScroll">
            <a:avLst>
              <a:gd name="adj" fmla="val 5225"/>
            </a:avLst>
          </a:prstGeom>
          <a:ln>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91440" tIns="45720" rIns="91440" bIns="45720" numCol="1" rtlCol="0" anchor="t" anchorCtr="0" compatLnSpc="1">
            <a:prstTxWarp prst="textNoShape">
              <a:avLst/>
            </a:prstTxWarp>
          </a:bodyPr>
          <a:lstStyle/>
          <a:p>
            <a:pPr>
              <a:buFont typeface="Wingdings" panose="05000000000000000000" pitchFamily="2" charset="2"/>
              <a:buNone/>
              <a:tabLst>
                <a:tab pos="444500" algn="l"/>
              </a:tabLst>
            </a:pPr>
            <a:r>
              <a:rPr lang="en-US" altLang="zh-CN" sz="2400" dirty="0">
                <a:latin typeface="Times New Roman" panose="02020603050405020304" pitchFamily="18" charset="0"/>
                <a:cs typeface="Times New Roman" panose="02020603050405020304" pitchFamily="18" charset="0"/>
              </a:rPr>
              <a:t>struct student  {</a:t>
            </a:r>
          </a:p>
          <a:p>
            <a:pPr lvl="1">
              <a:buFont typeface="Wingdings" panose="05000000000000000000" pitchFamily="2" charset="2"/>
              <a:buNone/>
              <a:tabLst>
                <a:tab pos="444500" algn="l"/>
              </a:tabLst>
            </a:pPr>
            <a:r>
              <a:rPr lang="en-US" altLang="zh-CN" sz="2400" dirty="0">
                <a:latin typeface="Times New Roman" panose="02020603050405020304" pitchFamily="18" charset="0"/>
                <a:cs typeface="Times New Roman" panose="02020603050405020304" pitchFamily="18" charset="0"/>
              </a:rPr>
              <a:t>long num;</a:t>
            </a:r>
          </a:p>
          <a:p>
            <a:pPr lvl="1">
              <a:buFont typeface="Wingdings" panose="05000000000000000000" pitchFamily="2" charset="2"/>
              <a:buNone/>
              <a:tabLst>
                <a:tab pos="444500" algn="l"/>
              </a:tabLst>
            </a:pPr>
            <a:r>
              <a:rPr lang="en-US" altLang="zh-CN" sz="2400" dirty="0">
                <a:latin typeface="Times New Roman" panose="02020603050405020304" pitchFamily="18" charset="0"/>
                <a:cs typeface="Times New Roman" panose="02020603050405020304" pitchFamily="18" charset="0"/>
              </a:rPr>
              <a:t>char name[16];</a:t>
            </a:r>
          </a:p>
          <a:p>
            <a:pPr lvl="1">
              <a:buFont typeface="Wingdings" panose="05000000000000000000" pitchFamily="2" charset="2"/>
              <a:buNone/>
              <a:tabLst>
                <a:tab pos="444500" algn="l"/>
              </a:tabLst>
            </a:pPr>
            <a:r>
              <a:rPr lang="en-US" altLang="zh-CN" sz="2400" dirty="0">
                <a:latin typeface="Times New Roman" panose="02020603050405020304" pitchFamily="18" charset="0"/>
                <a:cs typeface="Times New Roman" panose="02020603050405020304" pitchFamily="18" charset="0"/>
              </a:rPr>
              <a:t>float math;</a:t>
            </a:r>
          </a:p>
          <a:p>
            <a:pPr lvl="1">
              <a:buFont typeface="Wingdings" panose="05000000000000000000" pitchFamily="2" charset="2"/>
              <a:buNone/>
              <a:tabLst>
                <a:tab pos="444500" algn="l"/>
              </a:tabLst>
            </a:pPr>
            <a:r>
              <a:rPr lang="en-US" altLang="zh-CN" sz="2400" dirty="0">
                <a:latin typeface="Times New Roman" panose="02020603050405020304" pitchFamily="18" charset="0"/>
                <a:cs typeface="Times New Roman" panose="02020603050405020304" pitchFamily="18" charset="0"/>
              </a:rPr>
              <a:t>float physics;</a:t>
            </a:r>
          </a:p>
          <a:p>
            <a:pPr>
              <a:buFont typeface="Wingdings" panose="05000000000000000000" pitchFamily="2" charset="2"/>
              <a:buNone/>
              <a:tabLst>
                <a:tab pos="444500" algn="l"/>
              </a:tabLst>
            </a:pPr>
            <a:r>
              <a:rPr lang="en-US" altLang="zh-CN" sz="2400"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24629091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CD6513-F302-4B93-8637-C188B2C047E4}"/>
              </a:ext>
            </a:extLst>
          </p:cNvPr>
          <p:cNvSpPr>
            <a:spLocks noGrp="1"/>
          </p:cNvSpPr>
          <p:nvPr>
            <p:ph type="title"/>
          </p:nvPr>
        </p:nvSpPr>
        <p:spPr/>
        <p:txBody>
          <a:bodyPr/>
          <a:lstStyle/>
          <a:p>
            <a:r>
              <a:rPr lang="zh-CN" altLang="en-US" dirty="0"/>
              <a:t>结构体类型的嵌套</a:t>
            </a:r>
          </a:p>
        </p:txBody>
      </p:sp>
      <p:sp>
        <p:nvSpPr>
          <p:cNvPr id="3" name="文本占位符 2">
            <a:extLst>
              <a:ext uri="{FF2B5EF4-FFF2-40B4-BE49-F238E27FC236}">
                <a16:creationId xmlns:a16="http://schemas.microsoft.com/office/drawing/2014/main" id="{60A04A7F-2205-4B1A-8F97-819B11E6B453}"/>
              </a:ext>
            </a:extLst>
          </p:cNvPr>
          <p:cNvSpPr>
            <a:spLocks noGrp="1"/>
          </p:cNvSpPr>
          <p:nvPr>
            <p:ph type="body" sz="quarter" idx="10"/>
          </p:nvPr>
        </p:nvSpPr>
        <p:spPr/>
        <p:txBody>
          <a:bodyPr/>
          <a:lstStyle/>
          <a:p>
            <a:r>
              <a:rPr lang="zh-CN" altLang="en-US" dirty="0"/>
              <a:t>当成员的类型是已定义过的</a:t>
            </a:r>
            <a:r>
              <a:rPr lang="zh-CN" altLang="en-US" dirty="0">
                <a:solidFill>
                  <a:srgbClr val="C00000"/>
                </a:solidFill>
              </a:rPr>
              <a:t>其它</a:t>
            </a:r>
            <a:r>
              <a:rPr lang="zh-CN" altLang="en-US" dirty="0"/>
              <a:t>结构体类型时，就形成</a:t>
            </a:r>
            <a:r>
              <a:rPr lang="zh-CN" altLang="en-US" dirty="0">
                <a:solidFill>
                  <a:srgbClr val="0070C0"/>
                </a:solidFill>
              </a:rPr>
              <a:t>结构的嵌套</a:t>
            </a:r>
          </a:p>
          <a:p>
            <a:endParaRPr lang="zh-CN" altLang="en-US" dirty="0"/>
          </a:p>
        </p:txBody>
      </p:sp>
      <p:sp>
        <p:nvSpPr>
          <p:cNvPr id="5" name="卷形: 垂直 4">
            <a:extLst>
              <a:ext uri="{FF2B5EF4-FFF2-40B4-BE49-F238E27FC236}">
                <a16:creationId xmlns:a16="http://schemas.microsoft.com/office/drawing/2014/main" id="{D43C6764-B313-4619-BCAC-02019FF9915C}"/>
              </a:ext>
            </a:extLst>
          </p:cNvPr>
          <p:cNvSpPr/>
          <p:nvPr/>
        </p:nvSpPr>
        <p:spPr bwMode="auto">
          <a:xfrm>
            <a:off x="3074080" y="1540974"/>
            <a:ext cx="5688083" cy="4378813"/>
          </a:xfrm>
          <a:prstGeom prst="verticalScroll">
            <a:avLst>
              <a:gd name="adj" fmla="val 3715"/>
            </a:avLst>
          </a:prstGeom>
          <a:ln>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91440" tIns="45720" rIns="91440" bIns="45720" numCol="1" rtlCol="0" anchor="t" anchorCtr="0" compatLnSpc="1">
            <a:prstTxWarp prst="textNoShape">
              <a:avLst/>
            </a:prstTxWarp>
          </a:bodyPr>
          <a:lstStyle/>
          <a:p>
            <a:pPr marL="0" lvl="1">
              <a:tabLst>
                <a:tab pos="444500" algn="l"/>
              </a:tabLst>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struct date {</a:t>
            </a:r>
          </a:p>
          <a:p>
            <a:pPr marL="0" lvl="1">
              <a:tabLst>
                <a:tab pos="444500" algn="l"/>
              </a:tabLst>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int year;</a:t>
            </a:r>
          </a:p>
          <a:p>
            <a:pPr marL="0" lvl="1">
              <a:tabLst>
                <a:tab pos="444500" algn="l"/>
              </a:tabLst>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int month;</a:t>
            </a:r>
          </a:p>
          <a:p>
            <a:pPr marL="0" lvl="1">
              <a:tabLst>
                <a:tab pos="444500" algn="l"/>
              </a:tabLst>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int day;</a:t>
            </a:r>
          </a:p>
          <a:p>
            <a:pPr marL="0" lvl="1">
              <a:tabLst>
                <a:tab pos="444500" algn="l"/>
              </a:tabLst>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p>
          <a:p>
            <a:pPr marL="0" lvl="1">
              <a:tabLst>
                <a:tab pos="444500" algn="l"/>
              </a:tabLst>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struct person {</a:t>
            </a:r>
          </a:p>
          <a:p>
            <a:pPr marL="0" lvl="1">
              <a:tabLst>
                <a:tab pos="444500" algn="l"/>
              </a:tabLst>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long num;</a:t>
            </a:r>
          </a:p>
          <a:p>
            <a:pPr marL="0" lvl="1">
              <a:tabLst>
                <a:tab pos="444500" algn="l"/>
              </a:tabLst>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char name[20];</a:t>
            </a:r>
          </a:p>
          <a:p>
            <a:pPr marL="0" lvl="1">
              <a:tabLst>
                <a:tab pos="444500" algn="l"/>
              </a:tabLst>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float salary;</a:t>
            </a:r>
          </a:p>
          <a:p>
            <a:pPr marL="0" lvl="1">
              <a:tabLst>
                <a:tab pos="444500" algn="l"/>
              </a:tabLst>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2400"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struct date birthday;  </a:t>
            </a:r>
            <a:r>
              <a:rPr lang="en-US" altLang="zh-CN" sz="2400" dirty="0">
                <a:solidFill>
                  <a:srgbClr val="00B050"/>
                </a:solidFill>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dirty="0">
                <a:solidFill>
                  <a:srgbClr val="00B050"/>
                </a:solidFill>
                <a:latin typeface="Times New Roman" panose="02020603050405020304" pitchFamily="18" charset="0"/>
                <a:ea typeface="楷体" panose="02010609060101010101" pitchFamily="49" charset="-122"/>
                <a:cs typeface="Times New Roman" panose="02020603050405020304" pitchFamily="18" charset="0"/>
              </a:rPr>
              <a:t>结构的嵌套</a:t>
            </a:r>
          </a:p>
          <a:p>
            <a:pPr marL="0" lvl="1">
              <a:tabLst>
                <a:tab pos="444500" algn="l"/>
              </a:tabLst>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p>
        </p:txBody>
      </p:sp>
    </p:spTree>
    <p:extLst>
      <p:ext uri="{BB962C8B-B14F-4D97-AF65-F5344CB8AC3E}">
        <p14:creationId xmlns:p14="http://schemas.microsoft.com/office/powerpoint/2010/main" val="17265449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7BD8F7-BA1E-4B79-990A-6E33D1FB4238}"/>
              </a:ext>
            </a:extLst>
          </p:cNvPr>
          <p:cNvSpPr>
            <a:spLocks noGrp="1"/>
          </p:cNvSpPr>
          <p:nvPr>
            <p:ph type="title"/>
          </p:nvPr>
        </p:nvSpPr>
        <p:spPr/>
        <p:txBody>
          <a:bodyPr/>
          <a:lstStyle/>
          <a:p>
            <a:r>
              <a:rPr lang="zh-CN" altLang="en-US" dirty="0"/>
              <a:t>结构体类型的嵌套</a:t>
            </a:r>
          </a:p>
        </p:txBody>
      </p:sp>
      <p:sp>
        <p:nvSpPr>
          <p:cNvPr id="3" name="文本占位符 2">
            <a:extLst>
              <a:ext uri="{FF2B5EF4-FFF2-40B4-BE49-F238E27FC236}">
                <a16:creationId xmlns:a16="http://schemas.microsoft.com/office/drawing/2014/main" id="{8720528C-0732-47CE-A1B7-F7D235E04105}"/>
              </a:ext>
            </a:extLst>
          </p:cNvPr>
          <p:cNvSpPr>
            <a:spLocks noGrp="1"/>
          </p:cNvSpPr>
          <p:nvPr>
            <p:ph type="body" sz="quarter" idx="10"/>
          </p:nvPr>
        </p:nvSpPr>
        <p:spPr/>
        <p:txBody>
          <a:bodyPr/>
          <a:lstStyle/>
          <a:p>
            <a:r>
              <a:rPr lang="zh-CN" altLang="en-US" dirty="0"/>
              <a:t>结构的成员不能是自身的结构变量</a:t>
            </a:r>
            <a:endParaRPr lang="en-US" altLang="zh-CN" dirty="0"/>
          </a:p>
          <a:p>
            <a:pPr lvl="1"/>
            <a:endParaRPr lang="en-US" altLang="zh-CN" dirty="0"/>
          </a:p>
          <a:p>
            <a:pPr lvl="1"/>
            <a:endParaRPr lang="en-US" altLang="zh-CN" dirty="0"/>
          </a:p>
          <a:p>
            <a:pPr lvl="1"/>
            <a:endParaRPr lang="en-US" altLang="zh-CN" dirty="0"/>
          </a:p>
          <a:p>
            <a:pPr lvl="1"/>
            <a:endParaRPr lang="en-US" altLang="zh-CN" dirty="0"/>
          </a:p>
          <a:p>
            <a:pPr lvl="1"/>
            <a:endParaRPr lang="en-US" altLang="zh-CN" dirty="0"/>
          </a:p>
          <a:p>
            <a:r>
              <a:rPr lang="zh-CN" altLang="en-US" dirty="0"/>
              <a:t>但结构的成员可以是指向自身的结构指针</a:t>
            </a:r>
          </a:p>
          <a:p>
            <a:endParaRPr lang="zh-CN" altLang="en-US" dirty="0"/>
          </a:p>
        </p:txBody>
      </p:sp>
      <p:sp>
        <p:nvSpPr>
          <p:cNvPr id="4" name="卷形: 垂直 3">
            <a:extLst>
              <a:ext uri="{FF2B5EF4-FFF2-40B4-BE49-F238E27FC236}">
                <a16:creationId xmlns:a16="http://schemas.microsoft.com/office/drawing/2014/main" id="{0B2CD735-D96D-4F9B-9FD2-0990090BF921}"/>
              </a:ext>
            </a:extLst>
          </p:cNvPr>
          <p:cNvSpPr/>
          <p:nvPr/>
        </p:nvSpPr>
        <p:spPr bwMode="auto">
          <a:xfrm>
            <a:off x="3229357" y="1489303"/>
            <a:ext cx="4248472" cy="2046443"/>
          </a:xfrm>
          <a:prstGeom prst="verticalScroll">
            <a:avLst>
              <a:gd name="adj" fmla="val 6749"/>
            </a:avLst>
          </a:prstGeom>
          <a:ln>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91440" tIns="45720" rIns="91440" bIns="45720" numCol="1" rtlCol="0" anchor="t" anchorCtr="0" compatLnSpc="1">
            <a:prstTxWarp prst="textNoShape">
              <a:avLst/>
            </a:prstTxWarp>
          </a:bodyPr>
          <a:lstStyle/>
          <a:p>
            <a:pPr marL="0" lvl="1">
              <a:tabLst>
                <a:tab pos="444500" algn="l"/>
              </a:tabLst>
            </a:pPr>
            <a:r>
              <a:rPr lang="en-US" altLang="zh-CN" sz="2400" dirty="0">
                <a:latin typeface="Times New Roman" panose="02020603050405020304" pitchFamily="18" charset="0"/>
                <a:cs typeface="Times New Roman" panose="02020603050405020304" pitchFamily="18" charset="0"/>
              </a:rPr>
              <a:t>struct student {</a:t>
            </a:r>
          </a:p>
          <a:p>
            <a:pPr marL="0" lvl="1">
              <a:tabLst>
                <a:tab pos="444500" algn="l"/>
              </a:tabLst>
            </a:pPr>
            <a:r>
              <a:rPr lang="en-US" altLang="zh-CN" sz="2400" dirty="0">
                <a:latin typeface="Times New Roman" panose="02020603050405020304" pitchFamily="18" charset="0"/>
                <a:cs typeface="Times New Roman" panose="02020603050405020304" pitchFamily="18" charset="0"/>
              </a:rPr>
              <a:t>    long num;</a:t>
            </a:r>
          </a:p>
          <a:p>
            <a:pPr marL="0" lvl="1">
              <a:tabLst>
                <a:tab pos="444500" algn="l"/>
              </a:tabLst>
            </a:pPr>
            <a:r>
              <a:rPr lang="en-US" altLang="zh-CN" sz="2400" dirty="0">
                <a:latin typeface="Times New Roman" panose="02020603050405020304" pitchFamily="18" charset="0"/>
                <a:cs typeface="Times New Roman" panose="02020603050405020304" pitchFamily="18" charset="0"/>
              </a:rPr>
              <a:t>    float score;</a:t>
            </a:r>
          </a:p>
          <a:p>
            <a:pPr marL="0" lvl="1">
              <a:tabLst>
                <a:tab pos="444500" algn="l"/>
              </a:tabLst>
            </a:pPr>
            <a:r>
              <a:rPr lang="en-US" altLang="zh-CN" sz="2400" dirty="0">
                <a:latin typeface="Times New Roman" panose="02020603050405020304" pitchFamily="18" charset="0"/>
                <a:cs typeface="Times New Roman" panose="02020603050405020304" pitchFamily="18" charset="0"/>
              </a:rPr>
              <a:t>    struct student </a:t>
            </a:r>
            <a:r>
              <a:rPr lang="en-US" altLang="zh-CN" sz="2400" dirty="0" err="1">
                <a:latin typeface="Times New Roman" panose="02020603050405020304" pitchFamily="18" charset="0"/>
                <a:cs typeface="Times New Roman" panose="02020603050405020304" pitchFamily="18" charset="0"/>
              </a:rPr>
              <a:t>st</a:t>
            </a:r>
            <a:r>
              <a:rPr lang="en-US" altLang="zh-CN" sz="2400" dirty="0">
                <a:latin typeface="Times New Roman" panose="02020603050405020304" pitchFamily="18" charset="0"/>
                <a:cs typeface="Times New Roman" panose="02020603050405020304" pitchFamily="18" charset="0"/>
              </a:rPr>
              <a:t>;</a:t>
            </a:r>
          </a:p>
          <a:p>
            <a:pPr marL="0" lvl="1">
              <a:tabLst>
                <a:tab pos="444500" algn="l"/>
              </a:tabLst>
            </a:pPr>
            <a:r>
              <a:rPr lang="en-US" altLang="zh-CN" sz="2400" dirty="0">
                <a:latin typeface="Times New Roman" panose="02020603050405020304" pitchFamily="18" charset="0"/>
                <a:cs typeface="Times New Roman" panose="02020603050405020304" pitchFamily="18" charset="0"/>
              </a:rPr>
              <a:t>};</a:t>
            </a:r>
          </a:p>
        </p:txBody>
      </p:sp>
      <p:sp>
        <p:nvSpPr>
          <p:cNvPr id="5" name="Text Box 5">
            <a:extLst>
              <a:ext uri="{FF2B5EF4-FFF2-40B4-BE49-F238E27FC236}">
                <a16:creationId xmlns:a16="http://schemas.microsoft.com/office/drawing/2014/main" id="{0DF289CE-20A4-4C79-91A8-B7177C4230D3}"/>
              </a:ext>
            </a:extLst>
          </p:cNvPr>
          <p:cNvSpPr txBox="1">
            <a:spLocks noChangeArrowheads="1"/>
          </p:cNvSpPr>
          <p:nvPr/>
        </p:nvSpPr>
        <p:spPr bwMode="auto">
          <a:xfrm>
            <a:off x="6096000" y="2413337"/>
            <a:ext cx="755335"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ctr"/>
            <a:r>
              <a:rPr lang="en-US" altLang="zh-CN" sz="6000" dirty="0">
                <a:solidFill>
                  <a:srgbClr val="FF0000"/>
                </a:solidFill>
                <a:latin typeface="宋体" panose="02010600030101010101" pitchFamily="2" charset="-122"/>
              </a:rPr>
              <a:t>×</a:t>
            </a:r>
            <a:endParaRPr lang="en-US" altLang="zh-CN" sz="2400" dirty="0">
              <a:solidFill>
                <a:srgbClr val="FF0000"/>
              </a:solidFill>
              <a:latin typeface="宋体" panose="02010600030101010101" pitchFamily="2" charset="-122"/>
            </a:endParaRPr>
          </a:p>
        </p:txBody>
      </p:sp>
      <p:sp>
        <p:nvSpPr>
          <p:cNvPr id="6" name="卷形: 垂直 5">
            <a:extLst>
              <a:ext uri="{FF2B5EF4-FFF2-40B4-BE49-F238E27FC236}">
                <a16:creationId xmlns:a16="http://schemas.microsoft.com/office/drawing/2014/main" id="{2F3FF86A-A197-4F44-B5BD-CBA67FACC50A}"/>
              </a:ext>
            </a:extLst>
          </p:cNvPr>
          <p:cNvSpPr/>
          <p:nvPr/>
        </p:nvSpPr>
        <p:spPr bwMode="auto">
          <a:xfrm>
            <a:off x="3094439" y="4345476"/>
            <a:ext cx="4248472" cy="2046442"/>
          </a:xfrm>
          <a:prstGeom prst="verticalScroll">
            <a:avLst>
              <a:gd name="adj" fmla="val 6749"/>
            </a:avLst>
          </a:prstGeom>
          <a:ln>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91440" tIns="45720" rIns="91440" bIns="45720" numCol="1" rtlCol="0" anchor="t" anchorCtr="0" compatLnSpc="1">
            <a:prstTxWarp prst="textNoShape">
              <a:avLst/>
            </a:prstTxWarp>
          </a:bodyPr>
          <a:lstStyle/>
          <a:p>
            <a:pPr marL="0" lvl="1">
              <a:tabLst>
                <a:tab pos="444500" algn="l"/>
              </a:tabLst>
            </a:pPr>
            <a:r>
              <a:rPr lang="en-US" altLang="zh-CN" sz="2400" dirty="0">
                <a:latin typeface="Times New Roman" panose="02020603050405020304" pitchFamily="18" charset="0"/>
                <a:cs typeface="Times New Roman" panose="02020603050405020304" pitchFamily="18" charset="0"/>
              </a:rPr>
              <a:t>struct student {</a:t>
            </a:r>
          </a:p>
          <a:p>
            <a:pPr marL="0" lvl="1">
              <a:tabLst>
                <a:tab pos="444500" algn="l"/>
              </a:tabLst>
            </a:pPr>
            <a:r>
              <a:rPr lang="en-US" altLang="zh-CN" sz="2400" dirty="0">
                <a:latin typeface="Times New Roman" panose="02020603050405020304" pitchFamily="18" charset="0"/>
                <a:cs typeface="Times New Roman" panose="02020603050405020304" pitchFamily="18" charset="0"/>
              </a:rPr>
              <a:t>    long num;</a:t>
            </a:r>
          </a:p>
          <a:p>
            <a:pPr marL="0" lvl="1">
              <a:tabLst>
                <a:tab pos="444500" algn="l"/>
              </a:tabLst>
            </a:pPr>
            <a:r>
              <a:rPr lang="en-US" altLang="zh-CN" sz="2400" dirty="0">
                <a:latin typeface="Times New Roman" panose="02020603050405020304" pitchFamily="18" charset="0"/>
                <a:cs typeface="Times New Roman" panose="02020603050405020304" pitchFamily="18" charset="0"/>
              </a:rPr>
              <a:t>    float score;</a:t>
            </a:r>
          </a:p>
          <a:p>
            <a:pPr marL="0" lvl="1">
              <a:tabLst>
                <a:tab pos="444500" algn="l"/>
              </a:tabLst>
            </a:pPr>
            <a:r>
              <a:rPr lang="en-US" altLang="zh-CN" sz="2400" dirty="0">
                <a:latin typeface="Times New Roman" panose="02020603050405020304" pitchFamily="18" charset="0"/>
                <a:cs typeface="Times New Roman" panose="02020603050405020304" pitchFamily="18" charset="0"/>
              </a:rPr>
              <a:t>    struct student *</a:t>
            </a:r>
            <a:r>
              <a:rPr lang="en-US" altLang="zh-CN" sz="2400" dirty="0" err="1">
                <a:latin typeface="Times New Roman" panose="02020603050405020304" pitchFamily="18" charset="0"/>
                <a:cs typeface="Times New Roman" panose="02020603050405020304" pitchFamily="18" charset="0"/>
              </a:rPr>
              <a:t>ps</a:t>
            </a:r>
            <a:r>
              <a:rPr lang="en-US" altLang="zh-CN" sz="2400" dirty="0">
                <a:latin typeface="Times New Roman" panose="02020603050405020304" pitchFamily="18" charset="0"/>
                <a:cs typeface="Times New Roman" panose="02020603050405020304" pitchFamily="18" charset="0"/>
              </a:rPr>
              <a:t>;</a:t>
            </a:r>
          </a:p>
          <a:p>
            <a:pPr marL="0" lvl="1">
              <a:tabLst>
                <a:tab pos="444500" algn="l"/>
              </a:tabLst>
            </a:pPr>
            <a:r>
              <a:rPr lang="en-US" altLang="zh-CN" sz="2400" dirty="0">
                <a:latin typeface="Times New Roman" panose="02020603050405020304" pitchFamily="18" charset="0"/>
                <a:cs typeface="Times New Roman" panose="02020603050405020304" pitchFamily="18" charset="0"/>
              </a:rPr>
              <a:t>};</a:t>
            </a:r>
          </a:p>
        </p:txBody>
      </p:sp>
      <p:sp>
        <p:nvSpPr>
          <p:cNvPr id="7" name="Text Box 6">
            <a:extLst>
              <a:ext uri="{FF2B5EF4-FFF2-40B4-BE49-F238E27FC236}">
                <a16:creationId xmlns:a16="http://schemas.microsoft.com/office/drawing/2014/main" id="{BB955B01-9334-4700-993C-FB0CA1951CB9}"/>
              </a:ext>
            </a:extLst>
          </p:cNvPr>
          <p:cNvSpPr txBox="1">
            <a:spLocks noChangeArrowheads="1"/>
          </p:cNvSpPr>
          <p:nvPr/>
        </p:nvSpPr>
        <p:spPr bwMode="auto">
          <a:xfrm>
            <a:off x="5999004" y="5327953"/>
            <a:ext cx="949325"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6000" dirty="0">
                <a:solidFill>
                  <a:schemeClr val="hlink"/>
                </a:solidFill>
                <a:latin typeface="宋体" panose="02010600030101010101" pitchFamily="2" charset="-122"/>
              </a:rPr>
              <a:t>√</a:t>
            </a:r>
          </a:p>
        </p:txBody>
      </p:sp>
      <p:sp>
        <p:nvSpPr>
          <p:cNvPr id="8" name="Text Box 5">
            <a:extLst>
              <a:ext uri="{FF2B5EF4-FFF2-40B4-BE49-F238E27FC236}">
                <a16:creationId xmlns:a16="http://schemas.microsoft.com/office/drawing/2014/main" id="{10ABC61D-0A4C-4D5E-BDF8-14B9E3BE4C8E}"/>
              </a:ext>
            </a:extLst>
          </p:cNvPr>
          <p:cNvSpPr txBox="1">
            <a:spLocks noChangeArrowheads="1"/>
          </p:cNvSpPr>
          <p:nvPr/>
        </p:nvSpPr>
        <p:spPr bwMode="auto">
          <a:xfrm>
            <a:off x="7477829" y="2515036"/>
            <a:ext cx="2671006"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ctr"/>
            <a:r>
              <a:rPr lang="zh-CN" altLang="en-US" sz="2400" dirty="0">
                <a:solidFill>
                  <a:srgbClr val="FF0000"/>
                </a:solidFill>
                <a:latin typeface="楷体" panose="02010609060101010101" pitchFamily="49" charset="-122"/>
                <a:ea typeface="楷体" panose="02010609060101010101" pitchFamily="49" charset="-122"/>
              </a:rPr>
              <a:t>该为它分配多大的存储空间呢？</a:t>
            </a:r>
            <a:endParaRPr lang="en-US" altLang="zh-CN" sz="2400" dirty="0">
              <a:solidFill>
                <a:srgbClr val="FF0000"/>
              </a:solidFill>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20331074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2C8068-FAF4-4FEE-B38C-52EE70F748EF}"/>
              </a:ext>
            </a:extLst>
          </p:cNvPr>
          <p:cNvSpPr>
            <a:spLocks noGrp="1"/>
          </p:cNvSpPr>
          <p:nvPr>
            <p:ph type="title"/>
          </p:nvPr>
        </p:nvSpPr>
        <p:spPr/>
        <p:txBody>
          <a:bodyPr/>
          <a:lstStyle/>
          <a:p>
            <a:r>
              <a:rPr lang="zh-CN" altLang="en-US" dirty="0"/>
              <a:t>结构体变量的声明</a:t>
            </a:r>
          </a:p>
        </p:txBody>
      </p:sp>
      <p:sp>
        <p:nvSpPr>
          <p:cNvPr id="3" name="文本占位符 2">
            <a:extLst>
              <a:ext uri="{FF2B5EF4-FFF2-40B4-BE49-F238E27FC236}">
                <a16:creationId xmlns:a16="http://schemas.microsoft.com/office/drawing/2014/main" id="{5157CC66-2FF2-4283-8DF8-91DDE40FF9EC}"/>
              </a:ext>
            </a:extLst>
          </p:cNvPr>
          <p:cNvSpPr>
            <a:spLocks noGrp="1"/>
          </p:cNvSpPr>
          <p:nvPr>
            <p:ph type="body" sz="quarter" idx="10"/>
          </p:nvPr>
        </p:nvSpPr>
        <p:spPr/>
        <p:txBody>
          <a:bodyPr/>
          <a:lstStyle/>
          <a:p>
            <a:r>
              <a:rPr lang="zh-CN" altLang="en-US" dirty="0"/>
              <a:t>先声明类型，再用结构类型声明变量</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CN" altLang="en-US" dirty="0"/>
              <a:t>两种声明方式等价</a:t>
            </a:r>
            <a:endParaRPr lang="en-US" altLang="zh-CN" dirty="0"/>
          </a:p>
          <a:p>
            <a:r>
              <a:rPr lang="zh-CN" altLang="en-US" dirty="0"/>
              <a:t>可以声明指向结构体类型的指针变量</a:t>
            </a:r>
            <a:endParaRPr lang="en-US" altLang="zh-CN" dirty="0"/>
          </a:p>
          <a:p>
            <a:r>
              <a:rPr lang="zh-CN" altLang="en-US" dirty="0"/>
              <a:t>如果在声明结构类型的同时设声明变量，那么可以省略结构类型名</a:t>
            </a:r>
            <a:endParaRPr lang="en-US" altLang="zh-CN" dirty="0"/>
          </a:p>
          <a:p>
            <a:pPr lvl="1"/>
            <a:r>
              <a:rPr lang="zh-CN" altLang="en-US" dirty="0"/>
              <a:t>但不建议这么做，因为你可能会在某处再次用到该类型申明</a:t>
            </a:r>
          </a:p>
        </p:txBody>
      </p:sp>
      <p:sp>
        <p:nvSpPr>
          <p:cNvPr id="4" name="卷形: 垂直 3">
            <a:extLst>
              <a:ext uri="{FF2B5EF4-FFF2-40B4-BE49-F238E27FC236}">
                <a16:creationId xmlns:a16="http://schemas.microsoft.com/office/drawing/2014/main" id="{D0F5EA62-CC5A-4062-A6BC-EC74E1422731}"/>
              </a:ext>
            </a:extLst>
          </p:cNvPr>
          <p:cNvSpPr/>
          <p:nvPr/>
        </p:nvSpPr>
        <p:spPr bwMode="auto">
          <a:xfrm>
            <a:off x="1510448" y="1479934"/>
            <a:ext cx="3631645" cy="2897760"/>
          </a:xfrm>
          <a:prstGeom prst="verticalScroll">
            <a:avLst>
              <a:gd name="adj" fmla="val 5225"/>
            </a:avLst>
          </a:prstGeom>
          <a:ln>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91440" tIns="45720" rIns="91440" bIns="45720" numCol="1" rtlCol="0" anchor="t" anchorCtr="0" compatLnSpc="1">
            <a:prstTxWarp prst="textNoShape">
              <a:avLst/>
            </a:prstTxWarp>
          </a:bodyPr>
          <a:lstStyle/>
          <a:p>
            <a:pPr>
              <a:buFont typeface="Wingdings" panose="05000000000000000000" pitchFamily="2" charset="2"/>
              <a:buNone/>
              <a:tabLst>
                <a:tab pos="444500" algn="l"/>
              </a:tabLst>
            </a:pPr>
            <a:r>
              <a:rPr lang="en-US" altLang="zh-CN" sz="2400" dirty="0">
                <a:latin typeface="Times New Roman" panose="02020603050405020304" pitchFamily="18" charset="0"/>
                <a:cs typeface="Times New Roman" panose="02020603050405020304" pitchFamily="18" charset="0"/>
              </a:rPr>
              <a:t>struct student  {</a:t>
            </a:r>
          </a:p>
          <a:p>
            <a:pPr lvl="1">
              <a:buFont typeface="Wingdings" panose="05000000000000000000" pitchFamily="2" charset="2"/>
              <a:buNone/>
              <a:tabLst>
                <a:tab pos="444500" algn="l"/>
              </a:tabLst>
            </a:pPr>
            <a:r>
              <a:rPr lang="en-US" altLang="zh-CN" sz="2400" dirty="0">
                <a:latin typeface="Times New Roman" panose="02020603050405020304" pitchFamily="18" charset="0"/>
                <a:cs typeface="Times New Roman" panose="02020603050405020304" pitchFamily="18" charset="0"/>
              </a:rPr>
              <a:t>long num;</a:t>
            </a:r>
          </a:p>
          <a:p>
            <a:pPr lvl="1">
              <a:buFont typeface="Wingdings" panose="05000000000000000000" pitchFamily="2" charset="2"/>
              <a:buNone/>
              <a:tabLst>
                <a:tab pos="444500" algn="l"/>
              </a:tabLst>
            </a:pPr>
            <a:r>
              <a:rPr lang="en-US" altLang="zh-CN" sz="2400" dirty="0">
                <a:latin typeface="Times New Roman" panose="02020603050405020304" pitchFamily="18" charset="0"/>
                <a:cs typeface="Times New Roman" panose="02020603050405020304" pitchFamily="18" charset="0"/>
              </a:rPr>
              <a:t>char name[16];</a:t>
            </a:r>
          </a:p>
          <a:p>
            <a:pPr lvl="1">
              <a:buFont typeface="Wingdings" panose="05000000000000000000" pitchFamily="2" charset="2"/>
              <a:buNone/>
              <a:tabLst>
                <a:tab pos="444500" algn="l"/>
              </a:tabLst>
            </a:pPr>
            <a:r>
              <a:rPr lang="en-US" altLang="zh-CN" sz="2400" dirty="0">
                <a:latin typeface="Times New Roman" panose="02020603050405020304" pitchFamily="18" charset="0"/>
                <a:cs typeface="Times New Roman" panose="02020603050405020304" pitchFamily="18" charset="0"/>
              </a:rPr>
              <a:t>float math;</a:t>
            </a:r>
          </a:p>
          <a:p>
            <a:pPr lvl="1">
              <a:buFont typeface="Wingdings" panose="05000000000000000000" pitchFamily="2" charset="2"/>
              <a:buNone/>
              <a:tabLst>
                <a:tab pos="444500" algn="l"/>
              </a:tabLst>
            </a:pPr>
            <a:r>
              <a:rPr lang="en-US" altLang="zh-CN" sz="2400" dirty="0">
                <a:latin typeface="Times New Roman" panose="02020603050405020304" pitchFamily="18" charset="0"/>
                <a:cs typeface="Times New Roman" panose="02020603050405020304" pitchFamily="18" charset="0"/>
              </a:rPr>
              <a:t>float physics;</a:t>
            </a:r>
          </a:p>
          <a:p>
            <a:pPr>
              <a:buFont typeface="Wingdings" panose="05000000000000000000" pitchFamily="2" charset="2"/>
              <a:buNone/>
              <a:tabLst>
                <a:tab pos="444500" algn="l"/>
              </a:tabLst>
            </a:pPr>
            <a:r>
              <a:rPr lang="en-US" altLang="zh-CN" sz="2400" dirty="0">
                <a:latin typeface="Times New Roman" panose="02020603050405020304" pitchFamily="18" charset="0"/>
                <a:cs typeface="Times New Roman" panose="02020603050405020304" pitchFamily="18" charset="0"/>
              </a:rPr>
              <a:t>};</a:t>
            </a:r>
          </a:p>
          <a:p>
            <a:pPr>
              <a:buFont typeface="Wingdings" panose="05000000000000000000" pitchFamily="2" charset="2"/>
              <a:buNone/>
              <a:tabLst>
                <a:tab pos="444500" algn="l"/>
              </a:tabLst>
            </a:pPr>
            <a:r>
              <a:rPr lang="en-US" altLang="zh-CN" sz="2400" dirty="0">
                <a:solidFill>
                  <a:srgbClr val="C00000"/>
                </a:solidFill>
                <a:latin typeface="Times New Roman" panose="02020603050405020304" pitchFamily="18" charset="0"/>
                <a:cs typeface="Times New Roman" panose="02020603050405020304" pitchFamily="18" charset="0"/>
              </a:rPr>
              <a:t>struct student stu1, *</a:t>
            </a:r>
            <a:r>
              <a:rPr lang="en-US" altLang="zh-CN" sz="2400" dirty="0" err="1">
                <a:solidFill>
                  <a:srgbClr val="C00000"/>
                </a:solidFill>
                <a:latin typeface="Times New Roman" panose="02020603050405020304" pitchFamily="18" charset="0"/>
                <a:cs typeface="Times New Roman" panose="02020603050405020304" pitchFamily="18" charset="0"/>
              </a:rPr>
              <a:t>pstu</a:t>
            </a:r>
            <a:r>
              <a:rPr lang="en-US" altLang="zh-CN" sz="2400" dirty="0">
                <a:solidFill>
                  <a:srgbClr val="C00000"/>
                </a:solidFill>
                <a:latin typeface="Times New Roman" panose="02020603050405020304" pitchFamily="18" charset="0"/>
                <a:cs typeface="Times New Roman" panose="02020603050405020304" pitchFamily="18" charset="0"/>
              </a:rPr>
              <a:t>;</a:t>
            </a:r>
          </a:p>
        </p:txBody>
      </p:sp>
      <p:sp>
        <p:nvSpPr>
          <p:cNvPr id="5" name="矩形 4">
            <a:extLst>
              <a:ext uri="{FF2B5EF4-FFF2-40B4-BE49-F238E27FC236}">
                <a16:creationId xmlns:a16="http://schemas.microsoft.com/office/drawing/2014/main" id="{65C681EC-ED56-4B42-BA02-C34B9D07A6AE}"/>
              </a:ext>
            </a:extLst>
          </p:cNvPr>
          <p:cNvSpPr/>
          <p:nvPr/>
        </p:nvSpPr>
        <p:spPr>
          <a:xfrm>
            <a:off x="6705570" y="938213"/>
            <a:ext cx="4767972" cy="461665"/>
          </a:xfrm>
          <a:prstGeom prst="rect">
            <a:avLst/>
          </a:prstGeom>
        </p:spPr>
        <p:txBody>
          <a:bodyPr wrap="none">
            <a:spAutoFit/>
          </a:bodyPr>
          <a:lstStyle/>
          <a:p>
            <a:pPr marL="271463" lvl="1" indent="-271463">
              <a:buFont typeface="Arial" panose="020B0604020202020204" pitchFamily="34" charset="0"/>
              <a:buChar char="•"/>
            </a:pPr>
            <a:r>
              <a:rPr lang="zh-CN" altLang="en-US" sz="2400" dirty="0">
                <a:latin typeface="楷体" panose="02010609060101010101" pitchFamily="49" charset="-122"/>
                <a:ea typeface="楷体" panose="02010609060101010101" pitchFamily="49" charset="-122"/>
              </a:rPr>
              <a:t>直接在声明类型的同时声明变量</a:t>
            </a:r>
          </a:p>
        </p:txBody>
      </p:sp>
      <p:sp>
        <p:nvSpPr>
          <p:cNvPr id="6" name="卷形: 垂直 5">
            <a:extLst>
              <a:ext uri="{FF2B5EF4-FFF2-40B4-BE49-F238E27FC236}">
                <a16:creationId xmlns:a16="http://schemas.microsoft.com/office/drawing/2014/main" id="{26660F3B-C382-4D6A-AFDA-26DA3FC271B6}"/>
              </a:ext>
            </a:extLst>
          </p:cNvPr>
          <p:cNvSpPr/>
          <p:nvPr/>
        </p:nvSpPr>
        <p:spPr bwMode="auto">
          <a:xfrm>
            <a:off x="7505701" y="1479934"/>
            <a:ext cx="3442176" cy="2897760"/>
          </a:xfrm>
          <a:prstGeom prst="verticalScroll">
            <a:avLst>
              <a:gd name="adj" fmla="val 5225"/>
            </a:avLst>
          </a:prstGeom>
          <a:ln>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91440" tIns="45720" rIns="91440" bIns="45720" numCol="1" rtlCol="0" anchor="t" anchorCtr="0" compatLnSpc="1">
            <a:prstTxWarp prst="textNoShape">
              <a:avLst/>
            </a:prstTxWarp>
          </a:bodyPr>
          <a:lstStyle/>
          <a:p>
            <a:pPr>
              <a:buFont typeface="Wingdings" panose="05000000000000000000" pitchFamily="2" charset="2"/>
              <a:buNone/>
              <a:tabLst>
                <a:tab pos="444500" algn="l"/>
              </a:tabLst>
            </a:pPr>
            <a:r>
              <a:rPr lang="en-US" altLang="zh-CN" sz="2400" dirty="0">
                <a:latin typeface="Times New Roman" panose="02020603050405020304" pitchFamily="18" charset="0"/>
                <a:cs typeface="Times New Roman" panose="02020603050405020304" pitchFamily="18" charset="0"/>
              </a:rPr>
              <a:t>struct student  {</a:t>
            </a:r>
          </a:p>
          <a:p>
            <a:pPr lvl="1">
              <a:buFont typeface="Wingdings" panose="05000000000000000000" pitchFamily="2" charset="2"/>
              <a:buNone/>
              <a:tabLst>
                <a:tab pos="444500" algn="l"/>
              </a:tabLst>
            </a:pPr>
            <a:r>
              <a:rPr lang="en-US" altLang="zh-CN" sz="2400" dirty="0">
                <a:latin typeface="Times New Roman" panose="02020603050405020304" pitchFamily="18" charset="0"/>
                <a:cs typeface="Times New Roman" panose="02020603050405020304" pitchFamily="18" charset="0"/>
              </a:rPr>
              <a:t>long num;</a:t>
            </a:r>
          </a:p>
          <a:p>
            <a:pPr lvl="1">
              <a:buFont typeface="Wingdings" panose="05000000000000000000" pitchFamily="2" charset="2"/>
              <a:buNone/>
              <a:tabLst>
                <a:tab pos="444500" algn="l"/>
              </a:tabLst>
            </a:pPr>
            <a:r>
              <a:rPr lang="en-US" altLang="zh-CN" sz="2400" dirty="0">
                <a:latin typeface="Times New Roman" panose="02020603050405020304" pitchFamily="18" charset="0"/>
                <a:cs typeface="Times New Roman" panose="02020603050405020304" pitchFamily="18" charset="0"/>
              </a:rPr>
              <a:t>char name[16];</a:t>
            </a:r>
          </a:p>
          <a:p>
            <a:pPr lvl="1">
              <a:buFont typeface="Wingdings" panose="05000000000000000000" pitchFamily="2" charset="2"/>
              <a:buNone/>
              <a:tabLst>
                <a:tab pos="444500" algn="l"/>
              </a:tabLst>
            </a:pPr>
            <a:r>
              <a:rPr lang="en-US" altLang="zh-CN" sz="2400" dirty="0">
                <a:latin typeface="Times New Roman" panose="02020603050405020304" pitchFamily="18" charset="0"/>
                <a:cs typeface="Times New Roman" panose="02020603050405020304" pitchFamily="18" charset="0"/>
              </a:rPr>
              <a:t>float math;</a:t>
            </a:r>
          </a:p>
          <a:p>
            <a:pPr lvl="1">
              <a:buFont typeface="Wingdings" panose="05000000000000000000" pitchFamily="2" charset="2"/>
              <a:buNone/>
              <a:tabLst>
                <a:tab pos="444500" algn="l"/>
              </a:tabLst>
            </a:pPr>
            <a:r>
              <a:rPr lang="en-US" altLang="zh-CN" sz="2400" dirty="0">
                <a:latin typeface="Times New Roman" panose="02020603050405020304" pitchFamily="18" charset="0"/>
                <a:cs typeface="Times New Roman" panose="02020603050405020304" pitchFamily="18" charset="0"/>
              </a:rPr>
              <a:t>float physics;</a:t>
            </a:r>
          </a:p>
          <a:p>
            <a:pPr>
              <a:buFont typeface="Wingdings" panose="05000000000000000000" pitchFamily="2" charset="2"/>
              <a:buNone/>
              <a:tabLst>
                <a:tab pos="444500" algn="l"/>
              </a:tabLst>
            </a:pPr>
            <a:r>
              <a:rPr lang="en-US" altLang="zh-CN" sz="2400" dirty="0">
                <a:latin typeface="Times New Roman" panose="02020603050405020304" pitchFamily="18" charset="0"/>
                <a:cs typeface="Times New Roman" panose="02020603050405020304" pitchFamily="18" charset="0"/>
              </a:rPr>
              <a:t>} </a:t>
            </a:r>
            <a:r>
              <a:rPr lang="en-US" altLang="zh-CN" sz="2400" dirty="0">
                <a:solidFill>
                  <a:srgbClr val="C00000"/>
                </a:solidFill>
                <a:latin typeface="Times New Roman" panose="02020603050405020304" pitchFamily="18" charset="0"/>
                <a:cs typeface="Times New Roman" panose="02020603050405020304" pitchFamily="18" charset="0"/>
              </a:rPr>
              <a:t>stu1, </a:t>
            </a:r>
            <a:r>
              <a:rPr lang="zh-CN" altLang="en-US" sz="2400" dirty="0">
                <a:solidFill>
                  <a:srgbClr val="C00000"/>
                </a:solidFill>
                <a:latin typeface="Times New Roman" panose="02020603050405020304" pitchFamily="18" charset="0"/>
                <a:cs typeface="Times New Roman" panose="02020603050405020304" pitchFamily="18" charset="0"/>
              </a:rPr>
              <a:t>*</a:t>
            </a:r>
            <a:r>
              <a:rPr lang="en-US" altLang="zh-CN" sz="2400" dirty="0" err="1">
                <a:solidFill>
                  <a:srgbClr val="C00000"/>
                </a:solidFill>
                <a:latin typeface="Times New Roman" panose="02020603050405020304" pitchFamily="18" charset="0"/>
                <a:cs typeface="Times New Roman" panose="02020603050405020304" pitchFamily="18" charset="0"/>
              </a:rPr>
              <a:t>pstu</a:t>
            </a:r>
            <a:r>
              <a:rPr lang="en-US" altLang="zh-CN" sz="2400" dirty="0">
                <a:solidFill>
                  <a:srgbClr val="C00000"/>
                </a:solidFill>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2153705244"/>
      </p:ext>
    </p:extLst>
  </p:cSld>
  <p:clrMapOvr>
    <a:masterClrMapping/>
  </p:clrMapOvr>
</p:sld>
</file>

<file path=ppt/theme/theme1.xml><?xml version="1.0" encoding="utf-8"?>
<a:theme xmlns:a="http://schemas.openxmlformats.org/drawingml/2006/main" name="1">
  <a:themeElements>
    <a:clrScheme name="自定义 5">
      <a:dk1>
        <a:sysClr val="windowText" lastClr="000000"/>
      </a:dk1>
      <a:lt1>
        <a:sysClr val="window" lastClr="FFFFFF"/>
      </a:lt1>
      <a:dk2>
        <a:srgbClr val="44546A"/>
      </a:dk2>
      <a:lt2>
        <a:srgbClr val="E7E6E6"/>
      </a:lt2>
      <a:accent1>
        <a:srgbClr val="00B0F0"/>
      </a:accent1>
      <a:accent2>
        <a:srgbClr val="0070C0"/>
      </a:accent2>
      <a:accent3>
        <a:srgbClr val="92D050"/>
      </a:accent3>
      <a:accent4>
        <a:srgbClr val="FFC000"/>
      </a:accent4>
      <a:accent5>
        <a:srgbClr val="ED7D31"/>
      </a:accent5>
      <a:accent6>
        <a:srgbClr val="954F72"/>
      </a:accent6>
      <a:hlink>
        <a:srgbClr val="0563C1"/>
      </a:hlink>
      <a:folHlink>
        <a:srgbClr val="954F72"/>
      </a:folHlink>
    </a:clrScheme>
    <a:fontScheme name="标准字体">
      <a:majorFont>
        <a:latin typeface="Calibri"/>
        <a:ea typeface="微软雅黑"/>
        <a:cs typeface=""/>
      </a:majorFont>
      <a:minorFont>
        <a:latin typeface="Calibri"/>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2872</TotalTime>
  <Words>2368</Words>
  <Application>Microsoft Office PowerPoint</Application>
  <PresentationFormat>宽屏</PresentationFormat>
  <Paragraphs>502</Paragraphs>
  <Slides>26</Slides>
  <Notes>0</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26</vt:i4>
      </vt:variant>
    </vt:vector>
  </HeadingPairs>
  <TitlesOfParts>
    <vt:vector size="36" baseType="lpstr">
      <vt:lpstr>Times New Roman</vt:lpstr>
      <vt:lpstr>Arial</vt:lpstr>
      <vt:lpstr>Calibri</vt:lpstr>
      <vt:lpstr>微软雅黑</vt:lpstr>
      <vt:lpstr>楷体</vt:lpstr>
      <vt:lpstr>黑体</vt:lpstr>
      <vt:lpstr>Wingdings</vt:lpstr>
      <vt:lpstr>宋体</vt:lpstr>
      <vt:lpstr>等线</vt:lpstr>
      <vt:lpstr>1</vt:lpstr>
      <vt:lpstr>PowerPoint 演示文稿</vt:lpstr>
      <vt:lpstr>PowerPoint 演示文稿</vt:lpstr>
      <vt:lpstr>结构体类型</vt:lpstr>
      <vt:lpstr>结构体类型</vt:lpstr>
      <vt:lpstr>结构体类型</vt:lpstr>
      <vt:lpstr>结构体类型的声明</vt:lpstr>
      <vt:lpstr>结构体类型的嵌套</vt:lpstr>
      <vt:lpstr>结构体类型的嵌套</vt:lpstr>
      <vt:lpstr>结构体变量的声明</vt:lpstr>
      <vt:lpstr>结构体变量的声明</vt:lpstr>
      <vt:lpstr>结构体成员的引用</vt:lpstr>
      <vt:lpstr>结构体成员的引用</vt:lpstr>
      <vt:lpstr>结构体变量的初始化</vt:lpstr>
      <vt:lpstr>结构体变量的初始化</vt:lpstr>
      <vt:lpstr>结构体变量的初始化</vt:lpstr>
      <vt:lpstr>结构体变量间的赋值</vt:lpstr>
      <vt:lpstr>结构体变量间的赋值</vt:lpstr>
      <vt:lpstr>结构体数组</vt:lpstr>
      <vt:lpstr>结构体数组的初始化</vt:lpstr>
      <vt:lpstr>结构体数组成员的引用</vt:lpstr>
      <vt:lpstr>结构体数组的大小</vt:lpstr>
      <vt:lpstr>结构体数组的大小</vt:lpstr>
      <vt:lpstr>结构体数组的大小</vt:lpstr>
      <vt:lpstr>结构体数组的大小</vt:lpstr>
      <vt:lpstr>结构体数组的大小</vt:lpstr>
      <vt:lpstr>结构体数组的效率</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哎呀小小草</dc:title>
  <dc:subject>哎呀小小草</dc:subject>
  <dc:creator>哎呀小小草</dc:creator>
  <cp:keywords>https:/800sucai.taobao.com</cp:keywords>
  <dc:description>https://800sucai.taobao.com</dc:description>
  <cp:lastModifiedBy> </cp:lastModifiedBy>
  <cp:revision>256</cp:revision>
  <dcterms:created xsi:type="dcterms:W3CDTF">2019-07-28T11:54:52Z</dcterms:created>
  <dcterms:modified xsi:type="dcterms:W3CDTF">2020-11-09T13:44:33Z</dcterms:modified>
  <cp:category>https://800sucai.taobao.com</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2052-1.0.1.1354</vt:lpwstr>
  </property>
</Properties>
</file>